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0C06B-E860-4F7C-BA62-345FEFAC7C9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34677-A6F2-45CA-9143-18234E8AF3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76380" y="688322"/>
            <a:ext cx="2003434" cy="1098105"/>
            <a:chOff x="2176380" y="688322"/>
            <a:chExt cx="2003434" cy="1098105"/>
          </a:xfrm>
        </p:grpSpPr>
        <p:sp>
          <p:nvSpPr>
            <p:cNvPr id="2" name="Freeform 1"/>
            <p:cNvSpPr/>
            <p:nvPr/>
          </p:nvSpPr>
          <p:spPr>
            <a:xfrm>
              <a:off x="2176380" y="688322"/>
              <a:ext cx="592615" cy="1098105"/>
            </a:xfrm>
            <a:custGeom>
              <a:avLst/>
              <a:gdLst/>
              <a:ahLst/>
              <a:cxnLst/>
              <a:rect l="0" t="0" r="0" b="0"/>
              <a:pathLst>
                <a:path w="592615" h="1098105">
                  <a:moveTo>
                    <a:pt x="13547" y="175014"/>
                  </a:moveTo>
                  <a:lnTo>
                    <a:pt x="2369" y="158247"/>
                  </a:lnTo>
                  <a:lnTo>
                    <a:pt x="0" y="140656"/>
                  </a:lnTo>
                  <a:lnTo>
                    <a:pt x="1006" y="131052"/>
                  </a:lnTo>
                  <a:lnTo>
                    <a:pt x="11483" y="114141"/>
                  </a:lnTo>
                  <a:lnTo>
                    <a:pt x="73738" y="53780"/>
                  </a:lnTo>
                  <a:lnTo>
                    <a:pt x="132088" y="17297"/>
                  </a:lnTo>
                  <a:lnTo>
                    <a:pt x="158648" y="5482"/>
                  </a:lnTo>
                  <a:lnTo>
                    <a:pt x="201079" y="0"/>
                  </a:lnTo>
                  <a:lnTo>
                    <a:pt x="260987" y="8036"/>
                  </a:lnTo>
                  <a:lnTo>
                    <a:pt x="286127" y="16574"/>
                  </a:lnTo>
                  <a:lnTo>
                    <a:pt x="343099" y="54931"/>
                  </a:lnTo>
                  <a:lnTo>
                    <a:pt x="375435" y="87127"/>
                  </a:lnTo>
                  <a:lnTo>
                    <a:pt x="411284" y="139933"/>
                  </a:lnTo>
                  <a:lnTo>
                    <a:pt x="430872" y="177098"/>
                  </a:lnTo>
                  <a:lnTo>
                    <a:pt x="453561" y="231578"/>
                  </a:lnTo>
                  <a:lnTo>
                    <a:pt x="480572" y="288569"/>
                  </a:lnTo>
                  <a:lnTo>
                    <a:pt x="500275" y="337862"/>
                  </a:lnTo>
                  <a:lnTo>
                    <a:pt x="515212" y="388342"/>
                  </a:lnTo>
                  <a:lnTo>
                    <a:pt x="534388" y="451033"/>
                  </a:lnTo>
                  <a:lnTo>
                    <a:pt x="541437" y="502073"/>
                  </a:lnTo>
                  <a:lnTo>
                    <a:pt x="547815" y="554240"/>
                  </a:lnTo>
                  <a:lnTo>
                    <a:pt x="549705" y="603622"/>
                  </a:lnTo>
                  <a:lnTo>
                    <a:pt x="550265" y="651010"/>
                  </a:lnTo>
                  <a:lnTo>
                    <a:pt x="544865" y="713835"/>
                  </a:lnTo>
                  <a:lnTo>
                    <a:pt x="532533" y="771305"/>
                  </a:lnTo>
                  <a:lnTo>
                    <a:pt x="515712" y="827717"/>
                  </a:lnTo>
                  <a:lnTo>
                    <a:pt x="495796" y="883920"/>
                  </a:lnTo>
                  <a:lnTo>
                    <a:pt x="471021" y="931677"/>
                  </a:lnTo>
                  <a:lnTo>
                    <a:pt x="428987" y="985526"/>
                  </a:lnTo>
                  <a:lnTo>
                    <a:pt x="376605" y="1043275"/>
                  </a:lnTo>
                  <a:lnTo>
                    <a:pt x="346092" y="1071862"/>
                  </a:lnTo>
                  <a:lnTo>
                    <a:pt x="315240" y="1085975"/>
                  </a:lnTo>
                  <a:lnTo>
                    <a:pt x="253598" y="1098104"/>
                  </a:lnTo>
                  <a:lnTo>
                    <a:pt x="219672" y="1097663"/>
                  </a:lnTo>
                  <a:lnTo>
                    <a:pt x="170027" y="1083091"/>
                  </a:lnTo>
                  <a:lnTo>
                    <a:pt x="143925" y="1066424"/>
                  </a:lnTo>
                  <a:lnTo>
                    <a:pt x="115089" y="1031721"/>
                  </a:lnTo>
                  <a:lnTo>
                    <a:pt x="86724" y="978073"/>
                  </a:lnTo>
                  <a:lnTo>
                    <a:pt x="78694" y="922416"/>
                  </a:lnTo>
                  <a:lnTo>
                    <a:pt x="78036" y="908419"/>
                  </a:lnTo>
                  <a:lnTo>
                    <a:pt x="86662" y="883507"/>
                  </a:lnTo>
                  <a:lnTo>
                    <a:pt x="102195" y="861907"/>
                  </a:lnTo>
                  <a:lnTo>
                    <a:pt x="120796" y="844508"/>
                  </a:lnTo>
                  <a:lnTo>
                    <a:pt x="162178" y="827148"/>
                  </a:lnTo>
                  <a:lnTo>
                    <a:pt x="221328" y="819207"/>
                  </a:lnTo>
                  <a:lnTo>
                    <a:pt x="267484" y="820171"/>
                  </a:lnTo>
                  <a:lnTo>
                    <a:pt x="329666" y="844815"/>
                  </a:lnTo>
                  <a:lnTo>
                    <a:pt x="392596" y="873576"/>
                  </a:lnTo>
                  <a:lnTo>
                    <a:pt x="454576" y="906084"/>
                  </a:lnTo>
                  <a:lnTo>
                    <a:pt x="509362" y="948370"/>
                  </a:lnTo>
                  <a:lnTo>
                    <a:pt x="570690" y="1006121"/>
                  </a:lnTo>
                  <a:lnTo>
                    <a:pt x="582870" y="1019347"/>
                  </a:lnTo>
                  <a:lnTo>
                    <a:pt x="592614" y="1038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63792" y="165297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05989" y="926507"/>
              <a:ext cx="21058" cy="726468"/>
            </a:xfrm>
            <a:custGeom>
              <a:avLst/>
              <a:gdLst/>
              <a:ahLst/>
              <a:cxnLst/>
              <a:rect l="0" t="0" r="0" b="0"/>
              <a:pathLst>
                <a:path w="21058" h="726468">
                  <a:moveTo>
                    <a:pt x="21057" y="0"/>
                  </a:moveTo>
                  <a:lnTo>
                    <a:pt x="13822" y="28726"/>
                  </a:lnTo>
                  <a:lnTo>
                    <a:pt x="11179" y="92112"/>
                  </a:lnTo>
                  <a:lnTo>
                    <a:pt x="10721" y="148565"/>
                  </a:lnTo>
                  <a:lnTo>
                    <a:pt x="10614" y="193541"/>
                  </a:lnTo>
                  <a:lnTo>
                    <a:pt x="10554" y="246339"/>
                  </a:lnTo>
                  <a:lnTo>
                    <a:pt x="10536" y="298507"/>
                  </a:lnTo>
                  <a:lnTo>
                    <a:pt x="10531" y="351009"/>
                  </a:lnTo>
                  <a:lnTo>
                    <a:pt x="10529" y="402440"/>
                  </a:lnTo>
                  <a:lnTo>
                    <a:pt x="10529" y="462333"/>
                  </a:lnTo>
                  <a:lnTo>
                    <a:pt x="10529" y="519224"/>
                  </a:lnTo>
                  <a:lnTo>
                    <a:pt x="2196" y="581239"/>
                  </a:lnTo>
                  <a:lnTo>
                    <a:pt x="434" y="641238"/>
                  </a:lnTo>
                  <a:lnTo>
                    <a:pt x="86" y="697500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11357" y="1363490"/>
              <a:ext cx="168457" cy="5215"/>
            </a:xfrm>
            <a:custGeom>
              <a:avLst/>
              <a:gdLst/>
              <a:ahLst/>
              <a:cxnLst/>
              <a:rect l="0" t="0" r="0" b="0"/>
              <a:pathLst>
                <a:path w="168457" h="5215">
                  <a:moveTo>
                    <a:pt x="168456" y="5214"/>
                  </a:moveTo>
                  <a:lnTo>
                    <a:pt x="119525" y="2095"/>
                  </a:lnTo>
                  <a:lnTo>
                    <a:pt x="65441" y="0"/>
                  </a:lnTo>
                  <a:lnTo>
                    <a:pt x="19390" y="3669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716775" y="894922"/>
            <a:ext cx="3945843" cy="1242364"/>
            <a:chOff x="4716775" y="894922"/>
            <a:chExt cx="3945843" cy="1242364"/>
          </a:xfrm>
        </p:grpSpPr>
        <p:sp>
          <p:nvSpPr>
            <p:cNvPr id="7" name="Freeform 6"/>
            <p:cNvSpPr/>
            <p:nvPr/>
          </p:nvSpPr>
          <p:spPr>
            <a:xfrm>
              <a:off x="4716775" y="894922"/>
              <a:ext cx="594863" cy="882127"/>
            </a:xfrm>
            <a:custGeom>
              <a:avLst/>
              <a:gdLst/>
              <a:ahLst/>
              <a:cxnLst/>
              <a:rect l="0" t="0" r="0" b="0"/>
              <a:pathLst>
                <a:path w="594863" h="882127">
                  <a:moveTo>
                    <a:pt x="73691" y="0"/>
                  </a:moveTo>
                  <a:lnTo>
                    <a:pt x="49972" y="58617"/>
                  </a:lnTo>
                  <a:lnTo>
                    <a:pt x="26475" y="110000"/>
                  </a:lnTo>
                  <a:lnTo>
                    <a:pt x="14528" y="168860"/>
                  </a:lnTo>
                  <a:lnTo>
                    <a:pt x="8192" y="221871"/>
                  </a:lnTo>
                  <a:lnTo>
                    <a:pt x="1611" y="282992"/>
                  </a:lnTo>
                  <a:lnTo>
                    <a:pt x="311" y="344155"/>
                  </a:lnTo>
                  <a:lnTo>
                    <a:pt x="86" y="393000"/>
                  </a:lnTo>
                  <a:lnTo>
                    <a:pt x="20" y="439968"/>
                  </a:lnTo>
                  <a:lnTo>
                    <a:pt x="0" y="494959"/>
                  </a:lnTo>
                  <a:lnTo>
                    <a:pt x="1164" y="543098"/>
                  </a:lnTo>
                  <a:lnTo>
                    <a:pt x="8398" y="592716"/>
                  </a:lnTo>
                  <a:lnTo>
                    <a:pt x="21323" y="651997"/>
                  </a:lnTo>
                  <a:lnTo>
                    <a:pt x="35141" y="708767"/>
                  </a:lnTo>
                  <a:lnTo>
                    <a:pt x="64094" y="767636"/>
                  </a:lnTo>
                  <a:lnTo>
                    <a:pt x="112350" y="827570"/>
                  </a:lnTo>
                  <a:lnTo>
                    <a:pt x="141552" y="855015"/>
                  </a:lnTo>
                  <a:lnTo>
                    <a:pt x="190122" y="876741"/>
                  </a:lnTo>
                  <a:lnTo>
                    <a:pt x="238040" y="882126"/>
                  </a:lnTo>
                  <a:lnTo>
                    <a:pt x="296692" y="878133"/>
                  </a:lnTo>
                  <a:lnTo>
                    <a:pt x="341756" y="863951"/>
                  </a:lnTo>
                  <a:lnTo>
                    <a:pt x="387255" y="837028"/>
                  </a:lnTo>
                  <a:lnTo>
                    <a:pt x="441896" y="778648"/>
                  </a:lnTo>
                  <a:lnTo>
                    <a:pt x="480292" y="720816"/>
                  </a:lnTo>
                  <a:lnTo>
                    <a:pt x="507600" y="666382"/>
                  </a:lnTo>
                  <a:lnTo>
                    <a:pt x="528592" y="610569"/>
                  </a:lnTo>
                  <a:lnTo>
                    <a:pt x="549333" y="548895"/>
                  </a:lnTo>
                  <a:lnTo>
                    <a:pt x="561023" y="497728"/>
                  </a:lnTo>
                  <a:lnTo>
                    <a:pt x="577484" y="445522"/>
                  </a:lnTo>
                  <a:lnTo>
                    <a:pt x="586001" y="393009"/>
                  </a:lnTo>
                  <a:lnTo>
                    <a:pt x="588525" y="340405"/>
                  </a:lnTo>
                  <a:lnTo>
                    <a:pt x="594862" y="287774"/>
                  </a:lnTo>
                  <a:lnTo>
                    <a:pt x="592970" y="235135"/>
                  </a:lnTo>
                  <a:lnTo>
                    <a:pt x="590256" y="173351"/>
                  </a:lnTo>
                  <a:lnTo>
                    <a:pt x="586600" y="119207"/>
                  </a:lnTo>
                  <a:lnTo>
                    <a:pt x="565581" y="59892"/>
                  </a:lnTo>
                  <a:lnTo>
                    <a:pt x="55800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59108" y="1376449"/>
              <a:ext cx="242053" cy="360157"/>
            </a:xfrm>
            <a:custGeom>
              <a:avLst/>
              <a:gdLst/>
              <a:ahLst/>
              <a:cxnLst/>
              <a:rect l="0" t="0" r="0" b="0"/>
              <a:pathLst>
                <a:path w="242053" h="360157">
                  <a:moveTo>
                    <a:pt x="42011" y="118597"/>
                  </a:moveTo>
                  <a:lnTo>
                    <a:pt x="26370" y="146153"/>
                  </a:lnTo>
                  <a:lnTo>
                    <a:pt x="13921" y="205495"/>
                  </a:lnTo>
                  <a:lnTo>
                    <a:pt x="8342" y="256259"/>
                  </a:lnTo>
                  <a:lnTo>
                    <a:pt x="5519" y="305225"/>
                  </a:lnTo>
                  <a:lnTo>
                    <a:pt x="5852" y="346250"/>
                  </a:lnTo>
                  <a:lnTo>
                    <a:pt x="3867" y="358103"/>
                  </a:lnTo>
                  <a:lnTo>
                    <a:pt x="2544" y="360156"/>
                  </a:lnTo>
                  <a:lnTo>
                    <a:pt x="245" y="306457"/>
                  </a:lnTo>
                  <a:lnTo>
                    <a:pt x="0" y="246269"/>
                  </a:lnTo>
                  <a:lnTo>
                    <a:pt x="5517" y="198930"/>
                  </a:lnTo>
                  <a:lnTo>
                    <a:pt x="8971" y="145909"/>
                  </a:lnTo>
                  <a:lnTo>
                    <a:pt x="21173" y="96924"/>
                  </a:lnTo>
                  <a:lnTo>
                    <a:pt x="46257" y="40790"/>
                  </a:lnTo>
                  <a:lnTo>
                    <a:pt x="59886" y="21235"/>
                  </a:lnTo>
                  <a:lnTo>
                    <a:pt x="76862" y="7865"/>
                  </a:lnTo>
                  <a:lnTo>
                    <a:pt x="86302" y="2662"/>
                  </a:lnTo>
                  <a:lnTo>
                    <a:pt x="109269" y="0"/>
                  </a:lnTo>
                  <a:lnTo>
                    <a:pt x="121945" y="928"/>
                  </a:lnTo>
                  <a:lnTo>
                    <a:pt x="145387" y="11318"/>
                  </a:lnTo>
                  <a:lnTo>
                    <a:pt x="178316" y="40017"/>
                  </a:lnTo>
                  <a:lnTo>
                    <a:pt x="197348" y="66125"/>
                  </a:lnTo>
                  <a:lnTo>
                    <a:pt x="219097" y="124307"/>
                  </a:lnTo>
                  <a:lnTo>
                    <a:pt x="234658" y="175877"/>
                  </a:lnTo>
                  <a:lnTo>
                    <a:pt x="240592" y="231124"/>
                  </a:lnTo>
                  <a:lnTo>
                    <a:pt x="241764" y="277739"/>
                  </a:lnTo>
                  <a:lnTo>
                    <a:pt x="242052" y="29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00962" y="1064104"/>
              <a:ext cx="237111" cy="724101"/>
            </a:xfrm>
            <a:custGeom>
              <a:avLst/>
              <a:gdLst/>
              <a:ahLst/>
              <a:cxnLst/>
              <a:rect l="0" t="0" r="0" b="0"/>
              <a:pathLst>
                <a:path w="237111" h="724101">
                  <a:moveTo>
                    <a:pt x="184468" y="441471"/>
                  </a:moveTo>
                  <a:lnTo>
                    <a:pt x="174893" y="417424"/>
                  </a:lnTo>
                  <a:lnTo>
                    <a:pt x="164224" y="403097"/>
                  </a:lnTo>
                  <a:lnTo>
                    <a:pt x="139476" y="387467"/>
                  </a:lnTo>
                  <a:lnTo>
                    <a:pt x="113779" y="385493"/>
                  </a:lnTo>
                  <a:lnTo>
                    <a:pt x="85200" y="389686"/>
                  </a:lnTo>
                  <a:lnTo>
                    <a:pt x="60800" y="399348"/>
                  </a:lnTo>
                  <a:lnTo>
                    <a:pt x="41377" y="417680"/>
                  </a:lnTo>
                  <a:lnTo>
                    <a:pt x="15433" y="461988"/>
                  </a:lnTo>
                  <a:lnTo>
                    <a:pt x="6279" y="519006"/>
                  </a:lnTo>
                  <a:lnTo>
                    <a:pt x="0" y="557641"/>
                  </a:lnTo>
                  <a:lnTo>
                    <a:pt x="3339" y="605093"/>
                  </a:lnTo>
                  <a:lnTo>
                    <a:pt x="7188" y="653858"/>
                  </a:lnTo>
                  <a:lnTo>
                    <a:pt x="16379" y="679755"/>
                  </a:lnTo>
                  <a:lnTo>
                    <a:pt x="40297" y="714064"/>
                  </a:lnTo>
                  <a:lnTo>
                    <a:pt x="49750" y="720296"/>
                  </a:lnTo>
                  <a:lnTo>
                    <a:pt x="69611" y="724100"/>
                  </a:lnTo>
                  <a:lnTo>
                    <a:pt x="90136" y="718772"/>
                  </a:lnTo>
                  <a:lnTo>
                    <a:pt x="100523" y="714076"/>
                  </a:lnTo>
                  <a:lnTo>
                    <a:pt x="118303" y="693260"/>
                  </a:lnTo>
                  <a:lnTo>
                    <a:pt x="154828" y="631082"/>
                  </a:lnTo>
                  <a:lnTo>
                    <a:pt x="172937" y="577667"/>
                  </a:lnTo>
                  <a:lnTo>
                    <a:pt x="187779" y="522056"/>
                  </a:lnTo>
                  <a:lnTo>
                    <a:pt x="201976" y="466011"/>
                  </a:lnTo>
                  <a:lnTo>
                    <a:pt x="216045" y="406760"/>
                  </a:lnTo>
                  <a:lnTo>
                    <a:pt x="224501" y="344667"/>
                  </a:lnTo>
                  <a:lnTo>
                    <a:pt x="231554" y="295935"/>
                  </a:lnTo>
                  <a:lnTo>
                    <a:pt x="236013" y="234302"/>
                  </a:lnTo>
                  <a:lnTo>
                    <a:pt x="236785" y="185375"/>
                  </a:lnTo>
                  <a:lnTo>
                    <a:pt x="237014" y="137213"/>
                  </a:lnTo>
                  <a:lnTo>
                    <a:pt x="235912" y="77319"/>
                  </a:lnTo>
                  <a:lnTo>
                    <a:pt x="228772" y="20149"/>
                  </a:lnTo>
                  <a:lnTo>
                    <a:pt x="228042" y="6172"/>
                  </a:lnTo>
                  <a:lnTo>
                    <a:pt x="225215" y="363"/>
                  </a:lnTo>
                  <a:lnTo>
                    <a:pt x="220992" y="0"/>
                  </a:lnTo>
                  <a:lnTo>
                    <a:pt x="215836" y="3267"/>
                  </a:lnTo>
                  <a:lnTo>
                    <a:pt x="210108" y="25615"/>
                  </a:lnTo>
                  <a:lnTo>
                    <a:pt x="206883" y="80778"/>
                  </a:lnTo>
                  <a:lnTo>
                    <a:pt x="205927" y="139627"/>
                  </a:lnTo>
                  <a:lnTo>
                    <a:pt x="205604" y="201433"/>
                  </a:lnTo>
                  <a:lnTo>
                    <a:pt x="211138" y="250116"/>
                  </a:lnTo>
                  <a:lnTo>
                    <a:pt x="215083" y="311732"/>
                  </a:lnTo>
                  <a:lnTo>
                    <a:pt x="215766" y="360656"/>
                  </a:lnTo>
                  <a:lnTo>
                    <a:pt x="219116" y="422821"/>
                  </a:lnTo>
                  <a:lnTo>
                    <a:pt x="225108" y="485490"/>
                  </a:lnTo>
                  <a:lnTo>
                    <a:pt x="227461" y="542929"/>
                  </a:lnTo>
                  <a:lnTo>
                    <a:pt x="234858" y="599336"/>
                  </a:lnTo>
                  <a:lnTo>
                    <a:pt x="237110" y="641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12999" y="1414070"/>
              <a:ext cx="179680" cy="333661"/>
            </a:xfrm>
            <a:custGeom>
              <a:avLst/>
              <a:gdLst/>
              <a:ahLst/>
              <a:cxnLst/>
              <a:rect l="0" t="0" r="0" b="0"/>
              <a:pathLst>
                <a:path w="179680" h="333661">
                  <a:moveTo>
                    <a:pt x="51415" y="123090"/>
                  </a:moveTo>
                  <a:lnTo>
                    <a:pt x="110032" y="117501"/>
                  </a:lnTo>
                  <a:lnTo>
                    <a:pt x="130500" y="108518"/>
                  </a:lnTo>
                  <a:lnTo>
                    <a:pt x="162703" y="83687"/>
                  </a:lnTo>
                  <a:lnTo>
                    <a:pt x="178886" y="57603"/>
                  </a:lnTo>
                  <a:lnTo>
                    <a:pt x="179679" y="47846"/>
                  </a:lnTo>
                  <a:lnTo>
                    <a:pt x="174322" y="27647"/>
                  </a:lnTo>
                  <a:lnTo>
                    <a:pt x="167278" y="19687"/>
                  </a:lnTo>
                  <a:lnTo>
                    <a:pt x="146974" y="7723"/>
                  </a:lnTo>
                  <a:lnTo>
                    <a:pt x="109235" y="0"/>
                  </a:lnTo>
                  <a:lnTo>
                    <a:pt x="85302" y="4433"/>
                  </a:lnTo>
                  <a:lnTo>
                    <a:pt x="74006" y="8890"/>
                  </a:lnTo>
                  <a:lnTo>
                    <a:pt x="55217" y="26321"/>
                  </a:lnTo>
                  <a:lnTo>
                    <a:pt x="17991" y="89117"/>
                  </a:lnTo>
                  <a:lnTo>
                    <a:pt x="4987" y="131611"/>
                  </a:lnTo>
                  <a:lnTo>
                    <a:pt x="0" y="194660"/>
                  </a:lnTo>
                  <a:lnTo>
                    <a:pt x="1658" y="223919"/>
                  </a:lnTo>
                  <a:lnTo>
                    <a:pt x="21786" y="277711"/>
                  </a:lnTo>
                  <a:lnTo>
                    <a:pt x="35907" y="298265"/>
                  </a:lnTo>
                  <a:lnTo>
                    <a:pt x="63588" y="316414"/>
                  </a:lnTo>
                  <a:lnTo>
                    <a:pt x="95186" y="328030"/>
                  </a:lnTo>
                  <a:lnTo>
                    <a:pt x="156700" y="333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279924" y="1431875"/>
              <a:ext cx="142460" cy="369628"/>
            </a:xfrm>
            <a:custGeom>
              <a:avLst/>
              <a:gdLst/>
              <a:ahLst/>
              <a:cxnLst/>
              <a:rect l="0" t="0" r="0" b="0"/>
              <a:pathLst>
                <a:path w="142460" h="369628">
                  <a:moveTo>
                    <a:pt x="5589" y="94757"/>
                  </a:moveTo>
                  <a:lnTo>
                    <a:pt x="0" y="111524"/>
                  </a:lnTo>
                  <a:lnTo>
                    <a:pt x="4442" y="165443"/>
                  </a:lnTo>
                  <a:lnTo>
                    <a:pt x="13307" y="215266"/>
                  </a:lnTo>
                  <a:lnTo>
                    <a:pt x="26784" y="278265"/>
                  </a:lnTo>
                  <a:lnTo>
                    <a:pt x="40711" y="330787"/>
                  </a:lnTo>
                  <a:lnTo>
                    <a:pt x="52387" y="369627"/>
                  </a:lnTo>
                  <a:lnTo>
                    <a:pt x="36626" y="308552"/>
                  </a:lnTo>
                  <a:lnTo>
                    <a:pt x="29602" y="257929"/>
                  </a:lnTo>
                  <a:lnTo>
                    <a:pt x="24402" y="204715"/>
                  </a:lnTo>
                  <a:lnTo>
                    <a:pt x="17753" y="144813"/>
                  </a:lnTo>
                  <a:lnTo>
                    <a:pt x="18780" y="90260"/>
                  </a:lnTo>
                  <a:lnTo>
                    <a:pt x="45468" y="41291"/>
                  </a:lnTo>
                  <a:lnTo>
                    <a:pt x="65037" y="26930"/>
                  </a:lnTo>
                  <a:lnTo>
                    <a:pt x="125365" y="3635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35166" y="1436815"/>
              <a:ext cx="279450" cy="351742"/>
            </a:xfrm>
            <a:custGeom>
              <a:avLst/>
              <a:gdLst/>
              <a:ahLst/>
              <a:cxnLst/>
              <a:rect l="0" t="0" r="0" b="0"/>
              <a:pathLst>
                <a:path w="279450" h="351742">
                  <a:moveTo>
                    <a:pt x="203072" y="5589"/>
                  </a:moveTo>
                  <a:lnTo>
                    <a:pt x="186305" y="0"/>
                  </a:lnTo>
                  <a:lnTo>
                    <a:pt x="153520" y="2113"/>
                  </a:lnTo>
                  <a:lnTo>
                    <a:pt x="95074" y="19703"/>
                  </a:lnTo>
                  <a:lnTo>
                    <a:pt x="36815" y="51684"/>
                  </a:lnTo>
                  <a:lnTo>
                    <a:pt x="19605" y="65460"/>
                  </a:lnTo>
                  <a:lnTo>
                    <a:pt x="2353" y="91959"/>
                  </a:lnTo>
                  <a:lnTo>
                    <a:pt x="0" y="111826"/>
                  </a:lnTo>
                  <a:lnTo>
                    <a:pt x="1011" y="122037"/>
                  </a:lnTo>
                  <a:lnTo>
                    <a:pt x="11491" y="139622"/>
                  </a:lnTo>
                  <a:lnTo>
                    <a:pt x="19199" y="147586"/>
                  </a:lnTo>
                  <a:lnTo>
                    <a:pt x="30188" y="151726"/>
                  </a:lnTo>
                  <a:lnTo>
                    <a:pt x="86730" y="156205"/>
                  </a:lnTo>
                  <a:lnTo>
                    <a:pt x="143306" y="162072"/>
                  </a:lnTo>
                  <a:lnTo>
                    <a:pt x="202134" y="174779"/>
                  </a:lnTo>
                  <a:lnTo>
                    <a:pt x="245000" y="193817"/>
                  </a:lnTo>
                  <a:lnTo>
                    <a:pt x="259921" y="212858"/>
                  </a:lnTo>
                  <a:lnTo>
                    <a:pt x="279032" y="257621"/>
                  </a:lnTo>
                  <a:lnTo>
                    <a:pt x="279449" y="268366"/>
                  </a:lnTo>
                  <a:lnTo>
                    <a:pt x="273672" y="289665"/>
                  </a:lnTo>
                  <a:lnTo>
                    <a:pt x="257266" y="315797"/>
                  </a:lnTo>
                  <a:lnTo>
                    <a:pt x="231998" y="338358"/>
                  </a:lnTo>
                  <a:lnTo>
                    <a:pt x="209299" y="346509"/>
                  </a:lnTo>
                  <a:lnTo>
                    <a:pt x="156599" y="351741"/>
                  </a:lnTo>
                  <a:lnTo>
                    <a:pt x="102298" y="351605"/>
                  </a:lnTo>
                  <a:lnTo>
                    <a:pt x="68708" y="343378"/>
                  </a:lnTo>
                  <a:lnTo>
                    <a:pt x="34616" y="321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33124" y="1042321"/>
              <a:ext cx="15685" cy="694882"/>
            </a:xfrm>
            <a:custGeom>
              <a:avLst/>
              <a:gdLst/>
              <a:ahLst/>
              <a:cxnLst/>
              <a:rect l="0" t="0" r="0" b="0"/>
              <a:pathLst>
                <a:path w="15685" h="694882">
                  <a:moveTo>
                    <a:pt x="15684" y="0"/>
                  </a:moveTo>
                  <a:lnTo>
                    <a:pt x="15684" y="57264"/>
                  </a:lnTo>
                  <a:lnTo>
                    <a:pt x="15684" y="118156"/>
                  </a:lnTo>
                  <a:lnTo>
                    <a:pt x="15684" y="166680"/>
                  </a:lnTo>
                  <a:lnTo>
                    <a:pt x="14514" y="227073"/>
                  </a:lnTo>
                  <a:lnTo>
                    <a:pt x="7351" y="287183"/>
                  </a:lnTo>
                  <a:lnTo>
                    <a:pt x="5806" y="340894"/>
                  </a:lnTo>
                  <a:lnTo>
                    <a:pt x="2229" y="398143"/>
                  </a:lnTo>
                  <a:lnTo>
                    <a:pt x="0" y="452151"/>
                  </a:lnTo>
                  <a:lnTo>
                    <a:pt x="3628" y="505198"/>
                  </a:lnTo>
                  <a:lnTo>
                    <a:pt x="4703" y="554840"/>
                  </a:lnTo>
                  <a:lnTo>
                    <a:pt x="10656" y="613536"/>
                  </a:lnTo>
                  <a:lnTo>
                    <a:pt x="15022" y="674911"/>
                  </a:lnTo>
                  <a:lnTo>
                    <a:pt x="15684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54010" y="1242362"/>
              <a:ext cx="452726" cy="73701"/>
            </a:xfrm>
            <a:custGeom>
              <a:avLst/>
              <a:gdLst/>
              <a:ahLst/>
              <a:cxnLst/>
              <a:rect l="0" t="0" r="0" b="0"/>
              <a:pathLst>
                <a:path w="452726" h="73701">
                  <a:moveTo>
                    <a:pt x="452725" y="0"/>
                  </a:moveTo>
                  <a:lnTo>
                    <a:pt x="395341" y="17959"/>
                  </a:lnTo>
                  <a:lnTo>
                    <a:pt x="345256" y="27028"/>
                  </a:lnTo>
                  <a:lnTo>
                    <a:pt x="285225" y="33805"/>
                  </a:lnTo>
                  <a:lnTo>
                    <a:pt x="228307" y="40473"/>
                  </a:lnTo>
                  <a:lnTo>
                    <a:pt x="169292" y="47217"/>
                  </a:lnTo>
                  <a:lnTo>
                    <a:pt x="116711" y="51035"/>
                  </a:lnTo>
                  <a:lnTo>
                    <a:pt x="63089" y="6073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03323" y="1481183"/>
              <a:ext cx="266626" cy="308662"/>
            </a:xfrm>
            <a:custGeom>
              <a:avLst/>
              <a:gdLst/>
              <a:ahLst/>
              <a:cxnLst/>
              <a:rect l="0" t="0" r="0" b="0"/>
              <a:pathLst>
                <a:path w="266626" h="308662">
                  <a:moveTo>
                    <a:pt x="182397" y="55977"/>
                  </a:moveTo>
                  <a:lnTo>
                    <a:pt x="172822" y="31931"/>
                  </a:lnTo>
                  <a:lnTo>
                    <a:pt x="162154" y="17604"/>
                  </a:lnTo>
                  <a:lnTo>
                    <a:pt x="137405" y="1973"/>
                  </a:lnTo>
                  <a:lnTo>
                    <a:pt x="117947" y="0"/>
                  </a:lnTo>
                  <a:lnTo>
                    <a:pt x="98770" y="4192"/>
                  </a:lnTo>
                  <a:lnTo>
                    <a:pt x="54517" y="32448"/>
                  </a:lnTo>
                  <a:lnTo>
                    <a:pt x="40554" y="49029"/>
                  </a:lnTo>
                  <a:lnTo>
                    <a:pt x="14429" y="108934"/>
                  </a:lnTo>
                  <a:lnTo>
                    <a:pt x="0" y="150796"/>
                  </a:lnTo>
                  <a:lnTo>
                    <a:pt x="582" y="187927"/>
                  </a:lnTo>
                  <a:lnTo>
                    <a:pt x="14492" y="244842"/>
                  </a:lnTo>
                  <a:lnTo>
                    <a:pt x="22375" y="265089"/>
                  </a:lnTo>
                  <a:lnTo>
                    <a:pt x="33677" y="281887"/>
                  </a:lnTo>
                  <a:lnTo>
                    <a:pt x="49619" y="294032"/>
                  </a:lnTo>
                  <a:lnTo>
                    <a:pt x="58783" y="298908"/>
                  </a:lnTo>
                  <a:lnTo>
                    <a:pt x="69572" y="299820"/>
                  </a:lnTo>
                  <a:lnTo>
                    <a:pt x="94038" y="294593"/>
                  </a:lnTo>
                  <a:lnTo>
                    <a:pt x="114271" y="278232"/>
                  </a:lnTo>
                  <a:lnTo>
                    <a:pt x="135695" y="245833"/>
                  </a:lnTo>
                  <a:lnTo>
                    <a:pt x="153415" y="197855"/>
                  </a:lnTo>
                  <a:lnTo>
                    <a:pt x="160944" y="144487"/>
                  </a:lnTo>
                  <a:lnTo>
                    <a:pt x="175788" y="88127"/>
                  </a:lnTo>
                  <a:lnTo>
                    <a:pt x="177991" y="86769"/>
                  </a:lnTo>
                  <a:lnTo>
                    <a:pt x="180439" y="100858"/>
                  </a:lnTo>
                  <a:lnTo>
                    <a:pt x="182010" y="156393"/>
                  </a:lnTo>
                  <a:lnTo>
                    <a:pt x="185440" y="213636"/>
                  </a:lnTo>
                  <a:lnTo>
                    <a:pt x="191938" y="239522"/>
                  </a:lnTo>
                  <a:lnTo>
                    <a:pt x="215174" y="275203"/>
                  </a:lnTo>
                  <a:lnTo>
                    <a:pt x="229720" y="289112"/>
                  </a:lnTo>
                  <a:lnTo>
                    <a:pt x="266625" y="308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443647" y="1520930"/>
              <a:ext cx="204300" cy="279444"/>
            </a:xfrm>
            <a:custGeom>
              <a:avLst/>
              <a:gdLst/>
              <a:ahLst/>
              <a:cxnLst/>
              <a:rect l="0" t="0" r="0" b="0"/>
              <a:pathLst>
                <a:path w="204300" h="279444">
                  <a:moveTo>
                    <a:pt x="0" y="16230"/>
                  </a:moveTo>
                  <a:lnTo>
                    <a:pt x="9066" y="43425"/>
                  </a:lnTo>
                  <a:lnTo>
                    <a:pt x="10401" y="106047"/>
                  </a:lnTo>
                  <a:lnTo>
                    <a:pt x="13631" y="146312"/>
                  </a:lnTo>
                  <a:lnTo>
                    <a:pt x="16587" y="165291"/>
                  </a:lnTo>
                  <a:lnTo>
                    <a:pt x="11558" y="222080"/>
                  </a:lnTo>
                  <a:lnTo>
                    <a:pt x="12385" y="225993"/>
                  </a:lnTo>
                  <a:lnTo>
                    <a:pt x="14106" y="223922"/>
                  </a:lnTo>
                  <a:lnTo>
                    <a:pt x="17968" y="209143"/>
                  </a:lnTo>
                  <a:lnTo>
                    <a:pt x="17327" y="161528"/>
                  </a:lnTo>
                  <a:lnTo>
                    <a:pt x="11872" y="107062"/>
                  </a:lnTo>
                  <a:lnTo>
                    <a:pt x="22159" y="48685"/>
                  </a:lnTo>
                  <a:lnTo>
                    <a:pt x="29736" y="28315"/>
                  </a:lnTo>
                  <a:lnTo>
                    <a:pt x="40903" y="11463"/>
                  </a:lnTo>
                  <a:lnTo>
                    <a:pt x="49495" y="6033"/>
                  </a:lnTo>
                  <a:lnTo>
                    <a:pt x="71521" y="0"/>
                  </a:lnTo>
                  <a:lnTo>
                    <a:pt x="93789" y="3557"/>
                  </a:lnTo>
                  <a:lnTo>
                    <a:pt x="114214" y="14107"/>
                  </a:lnTo>
                  <a:lnTo>
                    <a:pt x="138866" y="40948"/>
                  </a:lnTo>
                  <a:lnTo>
                    <a:pt x="168158" y="91346"/>
                  </a:lnTo>
                  <a:lnTo>
                    <a:pt x="190884" y="146362"/>
                  </a:lnTo>
                  <a:lnTo>
                    <a:pt x="204299" y="193883"/>
                  </a:lnTo>
                  <a:lnTo>
                    <a:pt x="200834" y="253271"/>
                  </a:lnTo>
                  <a:lnTo>
                    <a:pt x="197274" y="267811"/>
                  </a:lnTo>
                  <a:lnTo>
                    <a:pt x="189514" y="279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10451" y="1221025"/>
              <a:ext cx="196451" cy="590232"/>
            </a:xfrm>
            <a:custGeom>
              <a:avLst/>
              <a:gdLst/>
              <a:ahLst/>
              <a:cxnLst/>
              <a:rect l="0" t="0" r="0" b="0"/>
              <a:pathLst>
                <a:path w="196451" h="590232">
                  <a:moveTo>
                    <a:pt x="154337" y="421420"/>
                  </a:moveTo>
                  <a:lnTo>
                    <a:pt x="151217" y="378729"/>
                  </a:lnTo>
                  <a:lnTo>
                    <a:pt x="144761" y="359162"/>
                  </a:lnTo>
                  <a:lnTo>
                    <a:pt x="134093" y="342667"/>
                  </a:lnTo>
                  <a:lnTo>
                    <a:pt x="118433" y="330657"/>
                  </a:lnTo>
                  <a:lnTo>
                    <a:pt x="109344" y="325816"/>
                  </a:lnTo>
                  <a:lnTo>
                    <a:pt x="100945" y="324929"/>
                  </a:lnTo>
                  <a:lnTo>
                    <a:pt x="85373" y="330182"/>
                  </a:lnTo>
                  <a:lnTo>
                    <a:pt x="36551" y="380539"/>
                  </a:lnTo>
                  <a:lnTo>
                    <a:pt x="12831" y="428900"/>
                  </a:lnTo>
                  <a:lnTo>
                    <a:pt x="0" y="476580"/>
                  </a:lnTo>
                  <a:lnTo>
                    <a:pt x="592" y="516922"/>
                  </a:lnTo>
                  <a:lnTo>
                    <a:pt x="6457" y="543414"/>
                  </a:lnTo>
                  <a:lnTo>
                    <a:pt x="16863" y="566887"/>
                  </a:lnTo>
                  <a:lnTo>
                    <a:pt x="32405" y="582778"/>
                  </a:lnTo>
                  <a:lnTo>
                    <a:pt x="41464" y="588654"/>
                  </a:lnTo>
                  <a:lnTo>
                    <a:pt x="51012" y="590231"/>
                  </a:lnTo>
                  <a:lnTo>
                    <a:pt x="70980" y="585744"/>
                  </a:lnTo>
                  <a:lnTo>
                    <a:pt x="88433" y="569712"/>
                  </a:lnTo>
                  <a:lnTo>
                    <a:pt x="129920" y="514060"/>
                  </a:lnTo>
                  <a:lnTo>
                    <a:pt x="150384" y="462086"/>
                  </a:lnTo>
                  <a:lnTo>
                    <a:pt x="164777" y="403673"/>
                  </a:lnTo>
                  <a:lnTo>
                    <a:pt x="172248" y="351821"/>
                  </a:lnTo>
                  <a:lnTo>
                    <a:pt x="174772" y="292379"/>
                  </a:lnTo>
                  <a:lnTo>
                    <a:pt x="175270" y="235577"/>
                  </a:lnTo>
                  <a:lnTo>
                    <a:pt x="175369" y="179296"/>
                  </a:lnTo>
                  <a:lnTo>
                    <a:pt x="172267" y="127801"/>
                  </a:lnTo>
                  <a:lnTo>
                    <a:pt x="167058" y="66920"/>
                  </a:lnTo>
                  <a:lnTo>
                    <a:pt x="159709" y="5125"/>
                  </a:lnTo>
                  <a:lnTo>
                    <a:pt x="156748" y="0"/>
                  </a:lnTo>
                  <a:lnTo>
                    <a:pt x="153605" y="94"/>
                  </a:lnTo>
                  <a:lnTo>
                    <a:pt x="150339" y="3665"/>
                  </a:lnTo>
                  <a:lnTo>
                    <a:pt x="141549" y="67132"/>
                  </a:lnTo>
                  <a:lnTo>
                    <a:pt x="134912" y="128779"/>
                  </a:lnTo>
                  <a:lnTo>
                    <a:pt x="139352" y="183023"/>
                  </a:lnTo>
                  <a:lnTo>
                    <a:pt x="142488" y="232371"/>
                  </a:lnTo>
                  <a:lnTo>
                    <a:pt x="151952" y="294477"/>
                  </a:lnTo>
                  <a:lnTo>
                    <a:pt x="161689" y="354042"/>
                  </a:lnTo>
                  <a:lnTo>
                    <a:pt x="175459" y="414220"/>
                  </a:lnTo>
                  <a:lnTo>
                    <a:pt x="189444" y="470561"/>
                  </a:lnTo>
                  <a:lnTo>
                    <a:pt x="196450" y="495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01658" y="155821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408" y="48931"/>
                  </a:lnTo>
                  <a:lnTo>
                    <a:pt x="2195" y="96776"/>
                  </a:lnTo>
                  <a:lnTo>
                    <a:pt x="433" y="159757"/>
                  </a:lnTo>
                  <a:lnTo>
                    <a:pt x="57" y="21892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01658" y="1400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90723" y="1519007"/>
              <a:ext cx="220890" cy="299177"/>
            </a:xfrm>
            <a:custGeom>
              <a:avLst/>
              <a:gdLst/>
              <a:ahLst/>
              <a:cxnLst/>
              <a:rect l="0" t="0" r="0" b="0"/>
              <a:pathLst>
                <a:path w="220890" h="299177">
                  <a:moveTo>
                    <a:pt x="5692" y="112910"/>
                  </a:moveTo>
                  <a:lnTo>
                    <a:pt x="22480" y="175190"/>
                  </a:lnTo>
                  <a:lnTo>
                    <a:pt x="25905" y="232360"/>
                  </a:lnTo>
                  <a:lnTo>
                    <a:pt x="26582" y="294042"/>
                  </a:lnTo>
                  <a:lnTo>
                    <a:pt x="25467" y="299176"/>
                  </a:lnTo>
                  <a:lnTo>
                    <a:pt x="23555" y="297918"/>
                  </a:lnTo>
                  <a:lnTo>
                    <a:pt x="12080" y="256689"/>
                  </a:lnTo>
                  <a:lnTo>
                    <a:pt x="5784" y="194560"/>
                  </a:lnTo>
                  <a:lnTo>
                    <a:pt x="0" y="155040"/>
                  </a:lnTo>
                  <a:lnTo>
                    <a:pt x="7340" y="96709"/>
                  </a:lnTo>
                  <a:lnTo>
                    <a:pt x="24625" y="41019"/>
                  </a:lnTo>
                  <a:lnTo>
                    <a:pt x="35943" y="24027"/>
                  </a:lnTo>
                  <a:lnTo>
                    <a:pt x="51892" y="11795"/>
                  </a:lnTo>
                  <a:lnTo>
                    <a:pt x="61058" y="6895"/>
                  </a:lnTo>
                  <a:lnTo>
                    <a:pt x="101904" y="0"/>
                  </a:lnTo>
                  <a:lnTo>
                    <a:pt x="128002" y="4626"/>
                  </a:lnTo>
                  <a:lnTo>
                    <a:pt x="139874" y="9135"/>
                  </a:lnTo>
                  <a:lnTo>
                    <a:pt x="159305" y="26623"/>
                  </a:lnTo>
                  <a:lnTo>
                    <a:pt x="174570" y="51164"/>
                  </a:lnTo>
                  <a:lnTo>
                    <a:pt x="193901" y="108339"/>
                  </a:lnTo>
                  <a:lnTo>
                    <a:pt x="208985" y="159710"/>
                  </a:lnTo>
                  <a:lnTo>
                    <a:pt x="220889" y="213748"/>
                  </a:lnTo>
                  <a:lnTo>
                    <a:pt x="214403" y="259430"/>
                  </a:lnTo>
                  <a:lnTo>
                    <a:pt x="205733" y="291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06984" y="1571836"/>
              <a:ext cx="355634" cy="565450"/>
            </a:xfrm>
            <a:custGeom>
              <a:avLst/>
              <a:gdLst/>
              <a:ahLst/>
              <a:cxnLst/>
              <a:rect l="0" t="0" r="0" b="0"/>
              <a:pathLst>
                <a:path w="355634" h="565450">
                  <a:moveTo>
                    <a:pt x="263213" y="196951"/>
                  </a:moveTo>
                  <a:lnTo>
                    <a:pt x="292522" y="147399"/>
                  </a:lnTo>
                  <a:lnTo>
                    <a:pt x="296516" y="118386"/>
                  </a:lnTo>
                  <a:lnTo>
                    <a:pt x="293222" y="87164"/>
                  </a:lnTo>
                  <a:lnTo>
                    <a:pt x="278213" y="45619"/>
                  </a:lnTo>
                  <a:lnTo>
                    <a:pt x="265591" y="25967"/>
                  </a:lnTo>
                  <a:lnTo>
                    <a:pt x="249061" y="12554"/>
                  </a:lnTo>
                  <a:lnTo>
                    <a:pt x="228847" y="3863"/>
                  </a:lnTo>
                  <a:lnTo>
                    <a:pt x="204266" y="0"/>
                  </a:lnTo>
                  <a:lnTo>
                    <a:pt x="183982" y="4522"/>
                  </a:lnTo>
                  <a:lnTo>
                    <a:pt x="167167" y="15501"/>
                  </a:lnTo>
                  <a:lnTo>
                    <a:pt x="130144" y="61142"/>
                  </a:lnTo>
                  <a:lnTo>
                    <a:pt x="106248" y="115982"/>
                  </a:lnTo>
                  <a:lnTo>
                    <a:pt x="101034" y="143418"/>
                  </a:lnTo>
                  <a:lnTo>
                    <a:pt x="107218" y="202451"/>
                  </a:lnTo>
                  <a:lnTo>
                    <a:pt x="114333" y="225132"/>
                  </a:lnTo>
                  <a:lnTo>
                    <a:pt x="125295" y="243011"/>
                  </a:lnTo>
                  <a:lnTo>
                    <a:pt x="133833" y="248715"/>
                  </a:lnTo>
                  <a:lnTo>
                    <a:pt x="155797" y="255052"/>
                  </a:lnTo>
                  <a:lnTo>
                    <a:pt x="178039" y="251630"/>
                  </a:lnTo>
                  <a:lnTo>
                    <a:pt x="220912" y="230369"/>
                  </a:lnTo>
                  <a:lnTo>
                    <a:pt x="235834" y="214143"/>
                  </a:lnTo>
                  <a:lnTo>
                    <a:pt x="264936" y="170922"/>
                  </a:lnTo>
                  <a:lnTo>
                    <a:pt x="269828" y="147558"/>
                  </a:lnTo>
                  <a:lnTo>
                    <a:pt x="272302" y="145305"/>
                  </a:lnTo>
                  <a:lnTo>
                    <a:pt x="275121" y="149652"/>
                  </a:lnTo>
                  <a:lnTo>
                    <a:pt x="291471" y="204891"/>
                  </a:lnTo>
                  <a:lnTo>
                    <a:pt x="311602" y="255321"/>
                  </a:lnTo>
                  <a:lnTo>
                    <a:pt x="332532" y="303933"/>
                  </a:lnTo>
                  <a:lnTo>
                    <a:pt x="350086" y="361583"/>
                  </a:lnTo>
                  <a:lnTo>
                    <a:pt x="355633" y="401449"/>
                  </a:lnTo>
                  <a:lnTo>
                    <a:pt x="351688" y="442897"/>
                  </a:lnTo>
                  <a:lnTo>
                    <a:pt x="337521" y="479224"/>
                  </a:lnTo>
                  <a:lnTo>
                    <a:pt x="312916" y="506625"/>
                  </a:lnTo>
                  <a:lnTo>
                    <a:pt x="283399" y="523973"/>
                  </a:lnTo>
                  <a:lnTo>
                    <a:pt x="235659" y="536522"/>
                  </a:lnTo>
                  <a:lnTo>
                    <a:pt x="177060" y="547649"/>
                  </a:lnTo>
                  <a:lnTo>
                    <a:pt x="126422" y="552766"/>
                  </a:lnTo>
                  <a:lnTo>
                    <a:pt x="66220" y="561730"/>
                  </a:lnTo>
                  <a:lnTo>
                    <a:pt x="14814" y="564714"/>
                  </a:lnTo>
                  <a:lnTo>
                    <a:pt x="0" y="565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818127" y="2456254"/>
            <a:ext cx="2464537" cy="639125"/>
            <a:chOff x="2818127" y="2456254"/>
            <a:chExt cx="2464537" cy="639125"/>
          </a:xfrm>
        </p:grpSpPr>
        <p:sp>
          <p:nvSpPr>
            <p:cNvPr id="23" name="Freeform 22"/>
            <p:cNvSpPr/>
            <p:nvPr/>
          </p:nvSpPr>
          <p:spPr>
            <a:xfrm>
              <a:off x="2818127" y="2456254"/>
              <a:ext cx="506226" cy="628596"/>
            </a:xfrm>
            <a:custGeom>
              <a:avLst/>
              <a:gdLst/>
              <a:ahLst/>
              <a:cxnLst/>
              <a:rect l="0" t="0" r="0" b="0"/>
              <a:pathLst>
                <a:path w="506226" h="628596">
                  <a:moveTo>
                    <a:pt x="129852" y="628595"/>
                  </a:moveTo>
                  <a:lnTo>
                    <a:pt x="118673" y="617417"/>
                  </a:lnTo>
                  <a:lnTo>
                    <a:pt x="113185" y="599451"/>
                  </a:lnTo>
                  <a:lnTo>
                    <a:pt x="100968" y="537453"/>
                  </a:lnTo>
                  <a:lnTo>
                    <a:pt x="87578" y="483080"/>
                  </a:lnTo>
                  <a:lnTo>
                    <a:pt x="83401" y="432232"/>
                  </a:lnTo>
                  <a:lnTo>
                    <a:pt x="83333" y="390649"/>
                  </a:lnTo>
                  <a:lnTo>
                    <a:pt x="72830" y="328390"/>
                  </a:lnTo>
                  <a:lnTo>
                    <a:pt x="59490" y="270208"/>
                  </a:lnTo>
                  <a:lnTo>
                    <a:pt x="49082" y="218250"/>
                  </a:lnTo>
                  <a:lnTo>
                    <a:pt x="31579" y="156234"/>
                  </a:lnTo>
                  <a:lnTo>
                    <a:pt x="14037" y="99238"/>
                  </a:lnTo>
                  <a:lnTo>
                    <a:pt x="0" y="51029"/>
                  </a:lnTo>
                  <a:lnTo>
                    <a:pt x="0" y="41170"/>
                  </a:lnTo>
                  <a:lnTo>
                    <a:pt x="6239" y="23976"/>
                  </a:lnTo>
                  <a:lnTo>
                    <a:pt x="19931" y="11655"/>
                  </a:lnTo>
                  <a:lnTo>
                    <a:pt x="38884" y="3450"/>
                  </a:lnTo>
                  <a:lnTo>
                    <a:pt x="75862" y="0"/>
                  </a:lnTo>
                  <a:lnTo>
                    <a:pt x="133399" y="8723"/>
                  </a:lnTo>
                  <a:lnTo>
                    <a:pt x="189564" y="21711"/>
                  </a:lnTo>
                  <a:lnTo>
                    <a:pt x="248925" y="42777"/>
                  </a:lnTo>
                  <a:lnTo>
                    <a:pt x="293753" y="62536"/>
                  </a:lnTo>
                  <a:lnTo>
                    <a:pt x="356239" y="100270"/>
                  </a:lnTo>
                  <a:lnTo>
                    <a:pt x="414054" y="157995"/>
                  </a:lnTo>
                  <a:lnTo>
                    <a:pt x="453110" y="218263"/>
                  </a:lnTo>
                  <a:lnTo>
                    <a:pt x="468957" y="246533"/>
                  </a:lnTo>
                  <a:lnTo>
                    <a:pt x="485351" y="272846"/>
                  </a:lnTo>
                  <a:lnTo>
                    <a:pt x="503873" y="325901"/>
                  </a:lnTo>
                  <a:lnTo>
                    <a:pt x="506225" y="369412"/>
                  </a:lnTo>
                  <a:lnTo>
                    <a:pt x="494028" y="427698"/>
                  </a:lnTo>
                  <a:lnTo>
                    <a:pt x="471066" y="477734"/>
                  </a:lnTo>
                  <a:lnTo>
                    <a:pt x="443862" y="509416"/>
                  </a:lnTo>
                  <a:lnTo>
                    <a:pt x="381643" y="541570"/>
                  </a:lnTo>
                  <a:lnTo>
                    <a:pt x="326509" y="556537"/>
                  </a:lnTo>
                  <a:lnTo>
                    <a:pt x="276898" y="562791"/>
                  </a:lnTo>
                  <a:lnTo>
                    <a:pt x="215795" y="564644"/>
                  </a:lnTo>
                  <a:lnTo>
                    <a:pt x="169609" y="565077"/>
                  </a:lnTo>
                  <a:lnTo>
                    <a:pt x="124125" y="564100"/>
                  </a:lnTo>
                  <a:lnTo>
                    <a:pt x="69143" y="558143"/>
                  </a:lnTo>
                  <a:lnTo>
                    <a:pt x="24567" y="554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42818" y="2741982"/>
              <a:ext cx="201994" cy="237583"/>
            </a:xfrm>
            <a:custGeom>
              <a:avLst/>
              <a:gdLst/>
              <a:ahLst/>
              <a:cxnLst/>
              <a:rect l="0" t="0" r="0" b="0"/>
              <a:pathLst>
                <a:path w="201994" h="237583">
                  <a:moveTo>
                    <a:pt x="0" y="111240"/>
                  </a:moveTo>
                  <a:lnTo>
                    <a:pt x="42692" y="108121"/>
                  </a:lnTo>
                  <a:lnTo>
                    <a:pt x="95521" y="102175"/>
                  </a:lnTo>
                  <a:lnTo>
                    <a:pt x="133978" y="95556"/>
                  </a:lnTo>
                  <a:lnTo>
                    <a:pt x="162010" y="80597"/>
                  </a:lnTo>
                  <a:lnTo>
                    <a:pt x="185134" y="61347"/>
                  </a:lnTo>
                  <a:lnTo>
                    <a:pt x="201214" y="35236"/>
                  </a:lnTo>
                  <a:lnTo>
                    <a:pt x="201993" y="26646"/>
                  </a:lnTo>
                  <a:lnTo>
                    <a:pt x="196619" y="10862"/>
                  </a:lnTo>
                  <a:lnTo>
                    <a:pt x="188401" y="5717"/>
                  </a:lnTo>
                  <a:lnTo>
                    <a:pt x="163673" y="0"/>
                  </a:lnTo>
                  <a:lnTo>
                    <a:pt x="136304" y="3699"/>
                  </a:lnTo>
                  <a:lnTo>
                    <a:pt x="110883" y="14311"/>
                  </a:lnTo>
                  <a:lnTo>
                    <a:pt x="67880" y="54109"/>
                  </a:lnTo>
                  <a:lnTo>
                    <a:pt x="40077" y="109841"/>
                  </a:lnTo>
                  <a:lnTo>
                    <a:pt x="33737" y="120836"/>
                  </a:lnTo>
                  <a:lnTo>
                    <a:pt x="29812" y="145531"/>
                  </a:lnTo>
                  <a:lnTo>
                    <a:pt x="33137" y="169764"/>
                  </a:lnTo>
                  <a:lnTo>
                    <a:pt x="48163" y="196561"/>
                  </a:lnTo>
                  <a:lnTo>
                    <a:pt x="60791" y="211942"/>
                  </a:lnTo>
                  <a:lnTo>
                    <a:pt x="86642" y="228165"/>
                  </a:lnTo>
                  <a:lnTo>
                    <a:pt x="136871" y="23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35871" y="2763405"/>
              <a:ext cx="138617" cy="226689"/>
            </a:xfrm>
            <a:custGeom>
              <a:avLst/>
              <a:gdLst/>
              <a:ahLst/>
              <a:cxnLst/>
              <a:rect l="0" t="0" r="0" b="0"/>
              <a:pathLst>
                <a:path w="138617" h="226689">
                  <a:moveTo>
                    <a:pt x="138616" y="5589"/>
                  </a:moveTo>
                  <a:lnTo>
                    <a:pt x="121848" y="0"/>
                  </a:lnTo>
                  <a:lnTo>
                    <a:pt x="104257" y="376"/>
                  </a:lnTo>
                  <a:lnTo>
                    <a:pt x="84741" y="5612"/>
                  </a:lnTo>
                  <a:lnTo>
                    <a:pt x="64368" y="15738"/>
                  </a:lnTo>
                  <a:lnTo>
                    <a:pt x="38757" y="40182"/>
                  </a:lnTo>
                  <a:lnTo>
                    <a:pt x="3960" y="100610"/>
                  </a:lnTo>
                  <a:lnTo>
                    <a:pt x="0" y="127759"/>
                  </a:lnTo>
                  <a:lnTo>
                    <a:pt x="3309" y="155814"/>
                  </a:lnTo>
                  <a:lnTo>
                    <a:pt x="18326" y="184761"/>
                  </a:lnTo>
                  <a:lnTo>
                    <a:pt x="30951" y="200645"/>
                  </a:lnTo>
                  <a:lnTo>
                    <a:pt x="56802" y="217152"/>
                  </a:lnTo>
                  <a:lnTo>
                    <a:pt x="107030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5820" y="2811108"/>
              <a:ext cx="16595" cy="189514"/>
            </a:xfrm>
            <a:custGeom>
              <a:avLst/>
              <a:gdLst/>
              <a:ahLst/>
              <a:cxnLst/>
              <a:rect l="0" t="0" r="0" b="0"/>
              <a:pathLst>
                <a:path w="16595" h="189514">
                  <a:moveTo>
                    <a:pt x="6066" y="0"/>
                  </a:moveTo>
                  <a:lnTo>
                    <a:pt x="0" y="40858"/>
                  </a:lnTo>
                  <a:lnTo>
                    <a:pt x="4521" y="98321"/>
                  </a:lnTo>
                  <a:lnTo>
                    <a:pt x="11350" y="154473"/>
                  </a:lnTo>
                  <a:lnTo>
                    <a:pt x="1659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0829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2894" y="2778083"/>
              <a:ext cx="300661" cy="243596"/>
            </a:xfrm>
            <a:custGeom>
              <a:avLst/>
              <a:gdLst/>
              <a:ahLst/>
              <a:cxnLst/>
              <a:rect l="0" t="0" r="0" b="0"/>
              <a:pathLst>
                <a:path w="300661" h="243596">
                  <a:moveTo>
                    <a:pt x="5862" y="159367"/>
                  </a:moveTo>
                  <a:lnTo>
                    <a:pt x="8982" y="202059"/>
                  </a:lnTo>
                  <a:lnTo>
                    <a:pt x="11928" y="215776"/>
                  </a:lnTo>
                  <a:lnTo>
                    <a:pt x="9338" y="210174"/>
                  </a:lnTo>
                  <a:lnTo>
                    <a:pt x="3200" y="156815"/>
                  </a:lnTo>
                  <a:lnTo>
                    <a:pt x="0" y="130157"/>
                  </a:lnTo>
                  <a:lnTo>
                    <a:pt x="7477" y="74915"/>
                  </a:lnTo>
                  <a:lnTo>
                    <a:pt x="10448" y="60952"/>
                  </a:lnTo>
                  <a:lnTo>
                    <a:pt x="15938" y="50473"/>
                  </a:lnTo>
                  <a:lnTo>
                    <a:pt x="31398" y="35711"/>
                  </a:lnTo>
                  <a:lnTo>
                    <a:pt x="40433" y="32476"/>
                  </a:lnTo>
                  <a:lnTo>
                    <a:pt x="59832" y="32001"/>
                  </a:lnTo>
                  <a:lnTo>
                    <a:pt x="68748" y="35852"/>
                  </a:lnTo>
                  <a:lnTo>
                    <a:pt x="84894" y="49490"/>
                  </a:lnTo>
                  <a:lnTo>
                    <a:pt x="119482" y="101657"/>
                  </a:lnTo>
                  <a:lnTo>
                    <a:pt x="124892" y="101006"/>
                  </a:lnTo>
                  <a:lnTo>
                    <a:pt x="129669" y="94724"/>
                  </a:lnTo>
                  <a:lnTo>
                    <a:pt x="136927" y="73315"/>
                  </a:lnTo>
                  <a:lnTo>
                    <a:pt x="143352" y="37294"/>
                  </a:lnTo>
                  <a:lnTo>
                    <a:pt x="153147" y="18935"/>
                  </a:lnTo>
                  <a:lnTo>
                    <a:pt x="168418" y="6096"/>
                  </a:lnTo>
                  <a:lnTo>
                    <a:pt x="177404" y="1034"/>
                  </a:lnTo>
                  <a:lnTo>
                    <a:pt x="185734" y="0"/>
                  </a:lnTo>
                  <a:lnTo>
                    <a:pt x="201228" y="5089"/>
                  </a:lnTo>
                  <a:lnTo>
                    <a:pt x="237476" y="28590"/>
                  </a:lnTo>
                  <a:lnTo>
                    <a:pt x="253471" y="46262"/>
                  </a:lnTo>
                  <a:lnTo>
                    <a:pt x="274398" y="94608"/>
                  </a:lnTo>
                  <a:lnTo>
                    <a:pt x="286677" y="149218"/>
                  </a:lnTo>
                  <a:lnTo>
                    <a:pt x="296912" y="209504"/>
                  </a:lnTo>
                  <a:lnTo>
                    <a:pt x="300660" y="243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40050" y="2838804"/>
              <a:ext cx="229360" cy="256575"/>
            </a:xfrm>
            <a:custGeom>
              <a:avLst/>
              <a:gdLst/>
              <a:ahLst/>
              <a:cxnLst/>
              <a:rect l="0" t="0" r="0" b="0"/>
              <a:pathLst>
                <a:path w="229360" h="256575">
                  <a:moveTo>
                    <a:pt x="145131" y="109175"/>
                  </a:moveTo>
                  <a:lnTo>
                    <a:pt x="151197" y="75553"/>
                  </a:lnTo>
                  <a:lnTo>
                    <a:pt x="145108" y="38511"/>
                  </a:lnTo>
                  <a:lnTo>
                    <a:pt x="134982" y="15768"/>
                  </a:lnTo>
                  <a:lnTo>
                    <a:pt x="126667" y="8299"/>
                  </a:lnTo>
                  <a:lnTo>
                    <a:pt x="104949" y="0"/>
                  </a:lnTo>
                  <a:lnTo>
                    <a:pt x="94946" y="127"/>
                  </a:lnTo>
                  <a:lnTo>
                    <a:pt x="77593" y="6507"/>
                  </a:lnTo>
                  <a:lnTo>
                    <a:pt x="54670" y="23253"/>
                  </a:lnTo>
                  <a:lnTo>
                    <a:pt x="27133" y="58277"/>
                  </a:lnTo>
                  <a:lnTo>
                    <a:pt x="5388" y="109405"/>
                  </a:lnTo>
                  <a:lnTo>
                    <a:pt x="0" y="152007"/>
                  </a:lnTo>
                  <a:lnTo>
                    <a:pt x="4979" y="178514"/>
                  </a:lnTo>
                  <a:lnTo>
                    <a:pt x="9583" y="190496"/>
                  </a:lnTo>
                  <a:lnTo>
                    <a:pt x="24056" y="206929"/>
                  </a:lnTo>
                  <a:lnTo>
                    <a:pt x="32829" y="212949"/>
                  </a:lnTo>
                  <a:lnTo>
                    <a:pt x="55055" y="216518"/>
                  </a:lnTo>
                  <a:lnTo>
                    <a:pt x="78191" y="213035"/>
                  </a:lnTo>
                  <a:lnTo>
                    <a:pt x="96273" y="203688"/>
                  </a:lnTo>
                  <a:lnTo>
                    <a:pt x="119606" y="179683"/>
                  </a:lnTo>
                  <a:lnTo>
                    <a:pt x="144081" y="121479"/>
                  </a:lnTo>
                  <a:lnTo>
                    <a:pt x="149343" y="106454"/>
                  </a:lnTo>
                  <a:lnTo>
                    <a:pt x="147783" y="111475"/>
                  </a:lnTo>
                  <a:lnTo>
                    <a:pt x="160018" y="174122"/>
                  </a:lnTo>
                  <a:lnTo>
                    <a:pt x="175538" y="211867"/>
                  </a:lnTo>
                  <a:lnTo>
                    <a:pt x="191401" y="228125"/>
                  </a:lnTo>
                  <a:lnTo>
                    <a:pt x="229359" y="256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53637" y="2611067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5589" y="198076"/>
                  </a:lnTo>
                  <a:lnTo>
                    <a:pt x="9065" y="260810"/>
                  </a:lnTo>
                  <a:lnTo>
                    <a:pt x="12997" y="304259"/>
                  </a:lnTo>
                  <a:lnTo>
                    <a:pt x="18669" y="365062"/>
                  </a:lnTo>
                  <a:lnTo>
                    <a:pt x="20349" y="417002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01036" y="2813439"/>
              <a:ext cx="281628" cy="279052"/>
            </a:xfrm>
            <a:custGeom>
              <a:avLst/>
              <a:gdLst/>
              <a:ahLst/>
              <a:cxnLst/>
              <a:rect l="0" t="0" r="0" b="0"/>
              <a:pathLst>
                <a:path w="281628" h="279052">
                  <a:moveTo>
                    <a:pt x="231627" y="29255"/>
                  </a:moveTo>
                  <a:lnTo>
                    <a:pt x="187664" y="5536"/>
                  </a:lnTo>
                  <a:lnTo>
                    <a:pt x="146201" y="0"/>
                  </a:lnTo>
                  <a:lnTo>
                    <a:pt x="119961" y="4944"/>
                  </a:lnTo>
                  <a:lnTo>
                    <a:pt x="88576" y="20882"/>
                  </a:lnTo>
                  <a:lnTo>
                    <a:pt x="57011" y="47228"/>
                  </a:lnTo>
                  <a:lnTo>
                    <a:pt x="54385" y="54105"/>
                  </a:lnTo>
                  <a:lnTo>
                    <a:pt x="54974" y="61030"/>
                  </a:lnTo>
                  <a:lnTo>
                    <a:pt x="57706" y="67986"/>
                  </a:lnTo>
                  <a:lnTo>
                    <a:pt x="73220" y="81954"/>
                  </a:lnTo>
                  <a:lnTo>
                    <a:pt x="126279" y="108594"/>
                  </a:lnTo>
                  <a:lnTo>
                    <a:pt x="184566" y="132929"/>
                  </a:lnTo>
                  <a:lnTo>
                    <a:pt x="241504" y="154923"/>
                  </a:lnTo>
                  <a:lnTo>
                    <a:pt x="261753" y="163486"/>
                  </a:lnTo>
                  <a:lnTo>
                    <a:pt x="278552" y="175091"/>
                  </a:lnTo>
                  <a:lnTo>
                    <a:pt x="281627" y="182631"/>
                  </a:lnTo>
                  <a:lnTo>
                    <a:pt x="281338" y="191167"/>
                  </a:lnTo>
                  <a:lnTo>
                    <a:pt x="274778" y="208841"/>
                  </a:lnTo>
                  <a:lnTo>
                    <a:pt x="264063" y="224494"/>
                  </a:lnTo>
                  <a:lnTo>
                    <a:pt x="248383" y="236131"/>
                  </a:lnTo>
                  <a:lnTo>
                    <a:pt x="189135" y="268891"/>
                  </a:lnTo>
                  <a:lnTo>
                    <a:pt x="167118" y="276140"/>
                  </a:lnTo>
                  <a:lnTo>
                    <a:pt x="128415" y="279051"/>
                  </a:lnTo>
                  <a:lnTo>
                    <a:pt x="87312" y="271854"/>
                  </a:lnTo>
                  <a:lnTo>
                    <a:pt x="34621" y="252174"/>
                  </a:lnTo>
                  <a:lnTo>
                    <a:pt x="0" y="239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14888" y="434904"/>
            <a:ext cx="2880574" cy="723231"/>
            <a:chOff x="614888" y="434904"/>
            <a:chExt cx="2880574" cy="723231"/>
          </a:xfrm>
        </p:grpSpPr>
        <p:sp>
          <p:nvSpPr>
            <p:cNvPr id="2" name="Freeform 1"/>
            <p:cNvSpPr/>
            <p:nvPr/>
          </p:nvSpPr>
          <p:spPr>
            <a:xfrm>
              <a:off x="614888" y="434904"/>
              <a:ext cx="518265" cy="564627"/>
            </a:xfrm>
            <a:custGeom>
              <a:avLst/>
              <a:gdLst/>
              <a:ahLst/>
              <a:cxnLst/>
              <a:rect l="0" t="0" r="0" b="0"/>
              <a:pathLst>
                <a:path w="518265" h="564627">
                  <a:moveTo>
                    <a:pt x="90521" y="512660"/>
                  </a:moveTo>
                  <a:lnTo>
                    <a:pt x="72563" y="457616"/>
                  </a:lnTo>
                  <a:lnTo>
                    <a:pt x="61974" y="403088"/>
                  </a:lnTo>
                  <a:lnTo>
                    <a:pt x="56716" y="353463"/>
                  </a:lnTo>
                  <a:lnTo>
                    <a:pt x="47749" y="301714"/>
                  </a:lnTo>
                  <a:lnTo>
                    <a:pt x="37683" y="252456"/>
                  </a:lnTo>
                  <a:lnTo>
                    <a:pt x="18213" y="193890"/>
                  </a:lnTo>
                  <a:lnTo>
                    <a:pt x="1412" y="136091"/>
                  </a:lnTo>
                  <a:lnTo>
                    <a:pt x="0" y="72682"/>
                  </a:lnTo>
                  <a:lnTo>
                    <a:pt x="5835" y="45713"/>
                  </a:lnTo>
                  <a:lnTo>
                    <a:pt x="16228" y="25928"/>
                  </a:lnTo>
                  <a:lnTo>
                    <a:pt x="34885" y="12455"/>
                  </a:lnTo>
                  <a:lnTo>
                    <a:pt x="58775" y="3738"/>
                  </a:lnTo>
                  <a:lnTo>
                    <a:pt x="98532" y="0"/>
                  </a:lnTo>
                  <a:lnTo>
                    <a:pt x="157007" y="8625"/>
                  </a:lnTo>
                  <a:lnTo>
                    <a:pt x="213358" y="21594"/>
                  </a:lnTo>
                  <a:lnTo>
                    <a:pt x="273926" y="43826"/>
                  </a:lnTo>
                  <a:lnTo>
                    <a:pt x="332163" y="73867"/>
                  </a:lnTo>
                  <a:lnTo>
                    <a:pt x="393954" y="122480"/>
                  </a:lnTo>
                  <a:lnTo>
                    <a:pt x="429138" y="162237"/>
                  </a:lnTo>
                  <a:lnTo>
                    <a:pt x="467034" y="222540"/>
                  </a:lnTo>
                  <a:lnTo>
                    <a:pt x="494310" y="277711"/>
                  </a:lnTo>
                  <a:lnTo>
                    <a:pt x="512889" y="326582"/>
                  </a:lnTo>
                  <a:lnTo>
                    <a:pt x="518264" y="371218"/>
                  </a:lnTo>
                  <a:lnTo>
                    <a:pt x="511797" y="414080"/>
                  </a:lnTo>
                  <a:lnTo>
                    <a:pt x="489244" y="467365"/>
                  </a:lnTo>
                  <a:lnTo>
                    <a:pt x="462259" y="506443"/>
                  </a:lnTo>
                  <a:lnTo>
                    <a:pt x="418758" y="535522"/>
                  </a:lnTo>
                  <a:lnTo>
                    <a:pt x="358917" y="557597"/>
                  </a:lnTo>
                  <a:lnTo>
                    <a:pt x="306916" y="563020"/>
                  </a:lnTo>
                  <a:lnTo>
                    <a:pt x="258233" y="564626"/>
                  </a:lnTo>
                  <a:lnTo>
                    <a:pt x="201031" y="549528"/>
                  </a:lnTo>
                  <a:lnTo>
                    <a:pt x="153692" y="533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0271" y="795423"/>
              <a:ext cx="184976" cy="246899"/>
            </a:xfrm>
            <a:custGeom>
              <a:avLst/>
              <a:gdLst/>
              <a:ahLst/>
              <a:cxnLst/>
              <a:rect l="0" t="0" r="0" b="0"/>
              <a:pathLst>
                <a:path w="184976" h="246899">
                  <a:moveTo>
                    <a:pt x="3148" y="110027"/>
                  </a:moveTo>
                  <a:lnTo>
                    <a:pt x="45840" y="106908"/>
                  </a:lnTo>
                  <a:lnTo>
                    <a:pt x="106386" y="92069"/>
                  </a:lnTo>
                  <a:lnTo>
                    <a:pt x="145131" y="80660"/>
                  </a:lnTo>
                  <a:lnTo>
                    <a:pt x="164128" y="69289"/>
                  </a:lnTo>
                  <a:lnTo>
                    <a:pt x="177250" y="53317"/>
                  </a:lnTo>
                  <a:lnTo>
                    <a:pt x="182387" y="44144"/>
                  </a:lnTo>
                  <a:lnTo>
                    <a:pt x="184975" y="24594"/>
                  </a:lnTo>
                  <a:lnTo>
                    <a:pt x="184028" y="14467"/>
                  </a:lnTo>
                  <a:lnTo>
                    <a:pt x="178717" y="7716"/>
                  </a:lnTo>
                  <a:lnTo>
                    <a:pt x="160337" y="215"/>
                  </a:lnTo>
                  <a:lnTo>
                    <a:pt x="139691" y="0"/>
                  </a:lnTo>
                  <a:lnTo>
                    <a:pt x="97840" y="9395"/>
                  </a:lnTo>
                  <a:lnTo>
                    <a:pt x="43793" y="44063"/>
                  </a:lnTo>
                  <a:lnTo>
                    <a:pt x="18831" y="70205"/>
                  </a:lnTo>
                  <a:lnTo>
                    <a:pt x="2206" y="105767"/>
                  </a:lnTo>
                  <a:lnTo>
                    <a:pt x="0" y="132310"/>
                  </a:lnTo>
                  <a:lnTo>
                    <a:pt x="8116" y="181889"/>
                  </a:lnTo>
                  <a:lnTo>
                    <a:pt x="20564" y="200847"/>
                  </a:lnTo>
                  <a:lnTo>
                    <a:pt x="37795" y="215903"/>
                  </a:lnTo>
                  <a:lnTo>
                    <a:pt x="80572" y="235099"/>
                  </a:lnTo>
                  <a:lnTo>
                    <a:pt x="116946" y="243402"/>
                  </a:lnTo>
                  <a:lnTo>
                    <a:pt x="150547" y="246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1481" y="805105"/>
              <a:ext cx="186779" cy="242884"/>
            </a:xfrm>
            <a:custGeom>
              <a:avLst/>
              <a:gdLst/>
              <a:ahLst/>
              <a:cxnLst/>
              <a:rect l="0" t="0" r="0" b="0"/>
              <a:pathLst>
                <a:path w="186779" h="242884">
                  <a:moveTo>
                    <a:pt x="113078" y="5589"/>
                  </a:moveTo>
                  <a:lnTo>
                    <a:pt x="96310" y="0"/>
                  </a:lnTo>
                  <a:lnTo>
                    <a:pt x="78720" y="375"/>
                  </a:lnTo>
                  <a:lnTo>
                    <a:pt x="60373" y="5611"/>
                  </a:lnTo>
                  <a:lnTo>
                    <a:pt x="22285" y="34592"/>
                  </a:lnTo>
                  <a:lnTo>
                    <a:pt x="6498" y="60586"/>
                  </a:lnTo>
                  <a:lnTo>
                    <a:pt x="0" y="101693"/>
                  </a:lnTo>
                  <a:lnTo>
                    <a:pt x="3665" y="150918"/>
                  </a:lnTo>
                  <a:lnTo>
                    <a:pt x="17748" y="196958"/>
                  </a:lnTo>
                  <a:lnTo>
                    <a:pt x="33275" y="219714"/>
                  </a:lnTo>
                  <a:lnTo>
                    <a:pt x="42328" y="229057"/>
                  </a:lnTo>
                  <a:lnTo>
                    <a:pt x="67986" y="239439"/>
                  </a:lnTo>
                  <a:lnTo>
                    <a:pt x="97716" y="242883"/>
                  </a:lnTo>
                  <a:lnTo>
                    <a:pt x="151811" y="235562"/>
                  </a:lnTo>
                  <a:lnTo>
                    <a:pt x="186778" y="22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65739" y="852808"/>
              <a:ext cx="8334" cy="210571"/>
            </a:xfrm>
            <a:custGeom>
              <a:avLst/>
              <a:gdLst/>
              <a:ahLst/>
              <a:cxnLst/>
              <a:rect l="0" t="0" r="0" b="0"/>
              <a:pathLst>
                <a:path w="8334" h="210571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7443" y="163632"/>
                  </a:lnTo>
                  <a:lnTo>
                    <a:pt x="833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3544" y="663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9886" y="797163"/>
              <a:ext cx="333855" cy="215976"/>
            </a:xfrm>
            <a:custGeom>
              <a:avLst/>
              <a:gdLst/>
              <a:ahLst/>
              <a:cxnLst/>
              <a:rect l="0" t="0" r="0" b="0"/>
              <a:pathLst>
                <a:path w="333855" h="215976">
                  <a:moveTo>
                    <a:pt x="0" y="171458"/>
                  </a:moveTo>
                  <a:lnTo>
                    <a:pt x="5589" y="188226"/>
                  </a:lnTo>
                  <a:lnTo>
                    <a:pt x="5213" y="205817"/>
                  </a:lnTo>
                  <a:lnTo>
                    <a:pt x="3475" y="215421"/>
                  </a:lnTo>
                  <a:lnTo>
                    <a:pt x="2317" y="215975"/>
                  </a:lnTo>
                  <a:lnTo>
                    <a:pt x="305" y="165261"/>
                  </a:lnTo>
                  <a:lnTo>
                    <a:pt x="1230" y="111266"/>
                  </a:lnTo>
                  <a:lnTo>
                    <a:pt x="9593" y="71865"/>
                  </a:lnTo>
                  <a:lnTo>
                    <a:pt x="20251" y="52715"/>
                  </a:lnTo>
                  <a:lnTo>
                    <a:pt x="35906" y="39525"/>
                  </a:lnTo>
                  <a:lnTo>
                    <a:pt x="44994" y="34370"/>
                  </a:lnTo>
                  <a:lnTo>
                    <a:pt x="53393" y="34443"/>
                  </a:lnTo>
                  <a:lnTo>
                    <a:pt x="61332" y="38000"/>
                  </a:lnTo>
                  <a:lnTo>
                    <a:pt x="83683" y="59775"/>
                  </a:lnTo>
                  <a:lnTo>
                    <a:pt x="102004" y="88454"/>
                  </a:lnTo>
                  <a:lnTo>
                    <a:pt x="118674" y="129586"/>
                  </a:lnTo>
                  <a:lnTo>
                    <a:pt x="121230" y="131845"/>
                  </a:lnTo>
                  <a:lnTo>
                    <a:pt x="122934" y="128672"/>
                  </a:lnTo>
                  <a:lnTo>
                    <a:pt x="127063" y="71284"/>
                  </a:lnTo>
                  <a:lnTo>
                    <a:pt x="135784" y="37272"/>
                  </a:lnTo>
                  <a:lnTo>
                    <a:pt x="146526" y="19793"/>
                  </a:lnTo>
                  <a:lnTo>
                    <a:pt x="162219" y="7345"/>
                  </a:lnTo>
                  <a:lnTo>
                    <a:pt x="171316" y="2388"/>
                  </a:lnTo>
                  <a:lnTo>
                    <a:pt x="193904" y="0"/>
                  </a:lnTo>
                  <a:lnTo>
                    <a:pt x="217200" y="4008"/>
                  </a:lnTo>
                  <a:lnTo>
                    <a:pt x="243470" y="19418"/>
                  </a:lnTo>
                  <a:lnTo>
                    <a:pt x="286060" y="63627"/>
                  </a:lnTo>
                  <a:lnTo>
                    <a:pt x="322575" y="126814"/>
                  </a:lnTo>
                  <a:lnTo>
                    <a:pt x="330540" y="150446"/>
                  </a:lnTo>
                  <a:lnTo>
                    <a:pt x="333854" y="186550"/>
                  </a:lnTo>
                  <a:lnTo>
                    <a:pt x="326383" y="213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5403" y="778812"/>
              <a:ext cx="269893" cy="263510"/>
            </a:xfrm>
            <a:custGeom>
              <a:avLst/>
              <a:gdLst/>
              <a:ahLst/>
              <a:cxnLst/>
              <a:rect l="0" t="0" r="0" b="0"/>
              <a:pathLst>
                <a:path w="269893" h="263510">
                  <a:moveTo>
                    <a:pt x="154078" y="84524"/>
                  </a:moveTo>
                  <a:lnTo>
                    <a:pt x="154078" y="62168"/>
                  </a:lnTo>
                  <a:lnTo>
                    <a:pt x="142900" y="31497"/>
                  </a:lnTo>
                  <a:lnTo>
                    <a:pt x="119181" y="5771"/>
                  </a:lnTo>
                  <a:lnTo>
                    <a:pt x="93725" y="0"/>
                  </a:lnTo>
                  <a:lnTo>
                    <a:pt x="66423" y="2504"/>
                  </a:lnTo>
                  <a:lnTo>
                    <a:pt x="46490" y="11416"/>
                  </a:lnTo>
                  <a:lnTo>
                    <a:pt x="32952" y="26296"/>
                  </a:lnTo>
                  <a:lnTo>
                    <a:pt x="9140" y="70033"/>
                  </a:lnTo>
                  <a:lnTo>
                    <a:pt x="0" y="115586"/>
                  </a:lnTo>
                  <a:lnTo>
                    <a:pt x="2880" y="166127"/>
                  </a:lnTo>
                  <a:lnTo>
                    <a:pt x="16732" y="206969"/>
                  </a:lnTo>
                  <a:lnTo>
                    <a:pt x="35654" y="241297"/>
                  </a:lnTo>
                  <a:lnTo>
                    <a:pt x="44713" y="247531"/>
                  </a:lnTo>
                  <a:lnTo>
                    <a:pt x="67257" y="251338"/>
                  </a:lnTo>
                  <a:lnTo>
                    <a:pt x="86635" y="246011"/>
                  </a:lnTo>
                  <a:lnTo>
                    <a:pt x="103047" y="234675"/>
                  </a:lnTo>
                  <a:lnTo>
                    <a:pt x="118140" y="217938"/>
                  </a:lnTo>
                  <a:lnTo>
                    <a:pt x="134201" y="183196"/>
                  </a:lnTo>
                  <a:lnTo>
                    <a:pt x="142873" y="130488"/>
                  </a:lnTo>
                  <a:lnTo>
                    <a:pt x="145438" y="129205"/>
                  </a:lnTo>
                  <a:lnTo>
                    <a:pt x="148318" y="131859"/>
                  </a:lnTo>
                  <a:lnTo>
                    <a:pt x="164751" y="195318"/>
                  </a:lnTo>
                  <a:lnTo>
                    <a:pt x="179879" y="216044"/>
                  </a:lnTo>
                  <a:lnTo>
                    <a:pt x="212597" y="248414"/>
                  </a:lnTo>
                  <a:lnTo>
                    <a:pt x="233509" y="256800"/>
                  </a:lnTo>
                  <a:lnTo>
                    <a:pt x="269892" y="263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11952" y="442196"/>
              <a:ext cx="20214" cy="694882"/>
            </a:xfrm>
            <a:custGeom>
              <a:avLst/>
              <a:gdLst/>
              <a:ahLst/>
              <a:cxnLst/>
              <a:rect l="0" t="0" r="0" b="0"/>
              <a:pathLst>
                <a:path w="20214" h="694882">
                  <a:moveTo>
                    <a:pt x="20213" y="0"/>
                  </a:moveTo>
                  <a:lnTo>
                    <a:pt x="8761" y="48931"/>
                  </a:lnTo>
                  <a:lnTo>
                    <a:pt x="2002" y="99896"/>
                  </a:lnTo>
                  <a:lnTo>
                    <a:pt x="0" y="153212"/>
                  </a:lnTo>
                  <a:lnTo>
                    <a:pt x="4912" y="213148"/>
                  </a:lnTo>
                  <a:lnTo>
                    <a:pt x="15978" y="270048"/>
                  </a:lnTo>
                  <a:lnTo>
                    <a:pt x="18958" y="315801"/>
                  </a:lnTo>
                  <a:lnTo>
                    <a:pt x="19655" y="357165"/>
                  </a:lnTo>
                  <a:lnTo>
                    <a:pt x="19965" y="402845"/>
                  </a:lnTo>
                  <a:lnTo>
                    <a:pt x="17020" y="462123"/>
                  </a:lnTo>
                  <a:lnTo>
                    <a:pt x="11858" y="511272"/>
                  </a:lnTo>
                  <a:lnTo>
                    <a:pt x="10329" y="564049"/>
                  </a:lnTo>
                  <a:lnTo>
                    <a:pt x="9812" y="623804"/>
                  </a:lnTo>
                  <a:lnTo>
                    <a:pt x="10880" y="675989"/>
                  </a:lnTo>
                  <a:lnTo>
                    <a:pt x="12821" y="682286"/>
                  </a:lnTo>
                  <a:lnTo>
                    <a:pt x="20213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58051" y="1137078"/>
              <a:ext cx="2137286" cy="21057"/>
            </a:xfrm>
            <a:custGeom>
              <a:avLst/>
              <a:gdLst/>
              <a:ahLst/>
              <a:cxnLst/>
              <a:rect l="0" t="0" r="0" b="0"/>
              <a:pathLst>
                <a:path w="2137286" h="21057">
                  <a:moveTo>
                    <a:pt x="2137285" y="21056"/>
                  </a:moveTo>
                  <a:lnTo>
                    <a:pt x="2080021" y="21056"/>
                  </a:lnTo>
                  <a:lnTo>
                    <a:pt x="2030631" y="21056"/>
                  </a:lnTo>
                  <a:lnTo>
                    <a:pt x="1982072" y="21056"/>
                  </a:lnTo>
                  <a:lnTo>
                    <a:pt x="1928689" y="21056"/>
                  </a:lnTo>
                  <a:lnTo>
                    <a:pt x="1870368" y="21056"/>
                  </a:lnTo>
                  <a:lnTo>
                    <a:pt x="1808740" y="21056"/>
                  </a:lnTo>
                  <a:lnTo>
                    <a:pt x="1750337" y="21056"/>
                  </a:lnTo>
                  <a:lnTo>
                    <a:pt x="1700800" y="21056"/>
                  </a:lnTo>
                  <a:lnTo>
                    <a:pt x="1649078" y="21056"/>
                  </a:lnTo>
                  <a:lnTo>
                    <a:pt x="1597878" y="21056"/>
                  </a:lnTo>
                  <a:lnTo>
                    <a:pt x="1534943" y="17937"/>
                  </a:lnTo>
                  <a:lnTo>
                    <a:pt x="1483861" y="12723"/>
                  </a:lnTo>
                  <a:lnTo>
                    <a:pt x="1434801" y="11178"/>
                  </a:lnTo>
                  <a:lnTo>
                    <a:pt x="1387509" y="10721"/>
                  </a:lnTo>
                  <a:lnTo>
                    <a:pt x="1336452" y="10585"/>
                  </a:lnTo>
                  <a:lnTo>
                    <a:pt x="1284279" y="10545"/>
                  </a:lnTo>
                  <a:lnTo>
                    <a:pt x="1231776" y="10533"/>
                  </a:lnTo>
                  <a:lnTo>
                    <a:pt x="1179175" y="7410"/>
                  </a:lnTo>
                  <a:lnTo>
                    <a:pt x="1126544" y="2195"/>
                  </a:lnTo>
                  <a:lnTo>
                    <a:pt x="1073906" y="650"/>
                  </a:lnTo>
                  <a:lnTo>
                    <a:pt x="1024384" y="192"/>
                  </a:lnTo>
                  <a:lnTo>
                    <a:pt x="976955" y="56"/>
                  </a:lnTo>
                  <a:lnTo>
                    <a:pt x="925858" y="16"/>
                  </a:lnTo>
                  <a:lnTo>
                    <a:pt x="876793" y="4"/>
                  </a:lnTo>
                  <a:lnTo>
                    <a:pt x="818292" y="0"/>
                  </a:lnTo>
                  <a:lnTo>
                    <a:pt x="770182" y="0"/>
                  </a:lnTo>
                  <a:lnTo>
                    <a:pt x="708759" y="1169"/>
                  </a:lnTo>
                  <a:lnTo>
                    <a:pt x="659869" y="6065"/>
                  </a:lnTo>
                  <a:lnTo>
                    <a:pt x="600834" y="4664"/>
                  </a:lnTo>
                  <a:lnTo>
                    <a:pt x="558221" y="5671"/>
                  </a:lnTo>
                  <a:lnTo>
                    <a:pt x="501900" y="1120"/>
                  </a:lnTo>
                  <a:lnTo>
                    <a:pt x="445715" y="221"/>
                  </a:lnTo>
                  <a:lnTo>
                    <a:pt x="389556" y="3163"/>
                  </a:lnTo>
                  <a:lnTo>
                    <a:pt x="333403" y="9073"/>
                  </a:lnTo>
                  <a:lnTo>
                    <a:pt x="277251" y="10240"/>
                  </a:lnTo>
                  <a:lnTo>
                    <a:pt x="217979" y="10471"/>
                  </a:lnTo>
                  <a:lnTo>
                    <a:pt x="155882" y="10517"/>
                  </a:lnTo>
                  <a:lnTo>
                    <a:pt x="98555" y="10526"/>
                  </a:lnTo>
                  <a:lnTo>
                    <a:pt x="42171" y="105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48062" y="82122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90"/>
                  </a:lnTo>
                  <a:lnTo>
                    <a:pt x="37224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938269" y="359880"/>
            <a:ext cx="5360737" cy="735084"/>
            <a:chOff x="3938269" y="359880"/>
            <a:chExt cx="5360737" cy="735084"/>
          </a:xfrm>
        </p:grpSpPr>
        <p:sp>
          <p:nvSpPr>
            <p:cNvPr id="13" name="Freeform 12"/>
            <p:cNvSpPr/>
            <p:nvPr/>
          </p:nvSpPr>
          <p:spPr>
            <a:xfrm>
              <a:off x="3938269" y="359880"/>
              <a:ext cx="378416" cy="692970"/>
            </a:xfrm>
            <a:custGeom>
              <a:avLst/>
              <a:gdLst/>
              <a:ahLst/>
              <a:cxnLst/>
              <a:rect l="0" t="0" r="0" b="0"/>
              <a:pathLst>
                <a:path w="378416" h="692970">
                  <a:moveTo>
                    <a:pt x="41503" y="650855"/>
                  </a:moveTo>
                  <a:lnTo>
                    <a:pt x="26849" y="601303"/>
                  </a:lnTo>
                  <a:lnTo>
                    <a:pt x="16753" y="550775"/>
                  </a:lnTo>
                  <a:lnTo>
                    <a:pt x="6353" y="491351"/>
                  </a:lnTo>
                  <a:lnTo>
                    <a:pt x="1452" y="440468"/>
                  </a:lnTo>
                  <a:lnTo>
                    <a:pt x="0" y="378988"/>
                  </a:lnTo>
                  <a:lnTo>
                    <a:pt x="2780" y="332714"/>
                  </a:lnTo>
                  <a:lnTo>
                    <a:pt x="6745" y="286021"/>
                  </a:lnTo>
                  <a:lnTo>
                    <a:pt x="8507" y="241872"/>
                  </a:lnTo>
                  <a:lnTo>
                    <a:pt x="9290" y="198853"/>
                  </a:lnTo>
                  <a:lnTo>
                    <a:pt x="12851" y="144532"/>
                  </a:lnTo>
                  <a:lnTo>
                    <a:pt x="18946" y="89147"/>
                  </a:lnTo>
                  <a:lnTo>
                    <a:pt x="35791" y="34316"/>
                  </a:lnTo>
                  <a:lnTo>
                    <a:pt x="44033" y="10680"/>
                  </a:lnTo>
                  <a:lnTo>
                    <a:pt x="50209" y="4143"/>
                  </a:lnTo>
                  <a:lnTo>
                    <a:pt x="57835" y="955"/>
                  </a:lnTo>
                  <a:lnTo>
                    <a:pt x="66429" y="0"/>
                  </a:lnTo>
                  <a:lnTo>
                    <a:pt x="74498" y="2872"/>
                  </a:lnTo>
                  <a:lnTo>
                    <a:pt x="89702" y="15422"/>
                  </a:lnTo>
                  <a:lnTo>
                    <a:pt x="117274" y="75703"/>
                  </a:lnTo>
                  <a:lnTo>
                    <a:pt x="138098" y="114675"/>
                  </a:lnTo>
                  <a:lnTo>
                    <a:pt x="160679" y="177141"/>
                  </a:lnTo>
                  <a:lnTo>
                    <a:pt x="178354" y="232844"/>
                  </a:lnTo>
                  <a:lnTo>
                    <a:pt x="203154" y="293082"/>
                  </a:lnTo>
                  <a:lnTo>
                    <a:pt x="223563" y="354465"/>
                  </a:lnTo>
                  <a:lnTo>
                    <a:pt x="249821" y="416823"/>
                  </a:lnTo>
                  <a:lnTo>
                    <a:pt x="269324" y="471554"/>
                  </a:lnTo>
                  <a:lnTo>
                    <a:pt x="291821" y="535014"/>
                  </a:lnTo>
                  <a:lnTo>
                    <a:pt x="322875" y="593270"/>
                  </a:lnTo>
                  <a:lnTo>
                    <a:pt x="357438" y="650204"/>
                  </a:lnTo>
                  <a:lnTo>
                    <a:pt x="372200" y="676009"/>
                  </a:lnTo>
                  <a:lnTo>
                    <a:pt x="378415" y="692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58715" y="810694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21057"/>
                  </a:moveTo>
                  <a:lnTo>
                    <a:pt x="283619" y="9878"/>
                  </a:lnTo>
                  <a:lnTo>
                    <a:pt x="265653" y="4390"/>
                  </a:lnTo>
                  <a:lnTo>
                    <a:pt x="226111" y="4420"/>
                  </a:lnTo>
                  <a:lnTo>
                    <a:pt x="177350" y="8719"/>
                  </a:lnTo>
                  <a:lnTo>
                    <a:pt x="114061" y="4582"/>
                  </a:lnTo>
                  <a:lnTo>
                    <a:pt x="56499" y="9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95709" y="770202"/>
              <a:ext cx="205566" cy="261591"/>
            </a:xfrm>
            <a:custGeom>
              <a:avLst/>
              <a:gdLst/>
              <a:ahLst/>
              <a:cxnLst/>
              <a:rect l="0" t="0" r="0" b="0"/>
              <a:pathLst>
                <a:path w="205566" h="261591">
                  <a:moveTo>
                    <a:pt x="0" y="61549"/>
                  </a:moveTo>
                  <a:lnTo>
                    <a:pt x="9066" y="120166"/>
                  </a:lnTo>
                  <a:lnTo>
                    <a:pt x="17476" y="174340"/>
                  </a:lnTo>
                  <a:lnTo>
                    <a:pt x="20350" y="230101"/>
                  </a:lnTo>
                  <a:lnTo>
                    <a:pt x="20586" y="244107"/>
                  </a:lnTo>
                  <a:lnTo>
                    <a:pt x="19573" y="248765"/>
                  </a:lnTo>
                  <a:lnTo>
                    <a:pt x="17728" y="247191"/>
                  </a:lnTo>
                  <a:lnTo>
                    <a:pt x="13729" y="232964"/>
                  </a:lnTo>
                  <a:lnTo>
                    <a:pt x="11161" y="182583"/>
                  </a:lnTo>
                  <a:lnTo>
                    <a:pt x="10654" y="122241"/>
                  </a:lnTo>
                  <a:lnTo>
                    <a:pt x="21998" y="62609"/>
                  </a:lnTo>
                  <a:lnTo>
                    <a:pt x="29664" y="42133"/>
                  </a:lnTo>
                  <a:lnTo>
                    <a:pt x="48304" y="17451"/>
                  </a:lnTo>
                  <a:lnTo>
                    <a:pt x="65922" y="2566"/>
                  </a:lnTo>
                  <a:lnTo>
                    <a:pt x="75534" y="0"/>
                  </a:lnTo>
                  <a:lnTo>
                    <a:pt x="95572" y="3388"/>
                  </a:lnTo>
                  <a:lnTo>
                    <a:pt x="126584" y="18450"/>
                  </a:lnTo>
                  <a:lnTo>
                    <a:pt x="152410" y="48909"/>
                  </a:lnTo>
                  <a:lnTo>
                    <a:pt x="180928" y="101123"/>
                  </a:lnTo>
                  <a:lnTo>
                    <a:pt x="195920" y="156497"/>
                  </a:lnTo>
                  <a:lnTo>
                    <a:pt x="205565" y="218115"/>
                  </a:lnTo>
                  <a:lnTo>
                    <a:pt x="200042" y="261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72947" y="821222"/>
              <a:ext cx="164960" cy="226539"/>
            </a:xfrm>
            <a:custGeom>
              <a:avLst/>
              <a:gdLst/>
              <a:ahLst/>
              <a:cxnLst/>
              <a:rect l="0" t="0" r="0" b="0"/>
              <a:pathLst>
                <a:path w="164960" h="226539">
                  <a:moveTo>
                    <a:pt x="28089" y="0"/>
                  </a:moveTo>
                  <a:lnTo>
                    <a:pt x="12448" y="27556"/>
                  </a:lnTo>
                  <a:lnTo>
                    <a:pt x="0" y="83779"/>
                  </a:lnTo>
                  <a:lnTo>
                    <a:pt x="2783" y="145881"/>
                  </a:lnTo>
                  <a:lnTo>
                    <a:pt x="15768" y="196492"/>
                  </a:lnTo>
                  <a:lnTo>
                    <a:pt x="26902" y="214452"/>
                  </a:lnTo>
                  <a:lnTo>
                    <a:pt x="35487" y="220177"/>
                  </a:lnTo>
                  <a:lnTo>
                    <a:pt x="57503" y="226538"/>
                  </a:lnTo>
                  <a:lnTo>
                    <a:pt x="67586" y="225895"/>
                  </a:lnTo>
                  <a:lnTo>
                    <a:pt x="85027" y="218941"/>
                  </a:lnTo>
                  <a:lnTo>
                    <a:pt x="113590" y="196283"/>
                  </a:lnTo>
                  <a:lnTo>
                    <a:pt x="151880" y="136541"/>
                  </a:lnTo>
                  <a:lnTo>
                    <a:pt x="161084" y="99598"/>
                  </a:lnTo>
                  <a:lnTo>
                    <a:pt x="16495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74905" y="836970"/>
              <a:ext cx="323216" cy="226409"/>
            </a:xfrm>
            <a:custGeom>
              <a:avLst/>
              <a:gdLst/>
              <a:ahLst/>
              <a:cxnLst/>
              <a:rect l="0" t="0" r="0" b="0"/>
              <a:pathLst>
                <a:path w="323216" h="226409">
                  <a:moveTo>
                    <a:pt x="10401" y="89537"/>
                  </a:moveTo>
                  <a:lnTo>
                    <a:pt x="10401" y="148154"/>
                  </a:lnTo>
                  <a:lnTo>
                    <a:pt x="9230" y="194139"/>
                  </a:lnTo>
                  <a:lnTo>
                    <a:pt x="7281" y="194367"/>
                  </a:lnTo>
                  <a:lnTo>
                    <a:pt x="4811" y="191009"/>
                  </a:lnTo>
                  <a:lnTo>
                    <a:pt x="522" y="139367"/>
                  </a:lnTo>
                  <a:lnTo>
                    <a:pt x="0" y="85472"/>
                  </a:lnTo>
                  <a:lnTo>
                    <a:pt x="5499" y="49338"/>
                  </a:lnTo>
                  <a:lnTo>
                    <a:pt x="20127" y="21994"/>
                  </a:lnTo>
                  <a:lnTo>
                    <a:pt x="28583" y="17603"/>
                  </a:lnTo>
                  <a:lnTo>
                    <a:pt x="50457" y="15842"/>
                  </a:lnTo>
                  <a:lnTo>
                    <a:pt x="60501" y="19350"/>
                  </a:lnTo>
                  <a:lnTo>
                    <a:pt x="77901" y="32607"/>
                  </a:lnTo>
                  <a:lnTo>
                    <a:pt x="106965" y="76949"/>
                  </a:lnTo>
                  <a:lnTo>
                    <a:pt x="116879" y="99150"/>
                  </a:lnTo>
                  <a:lnTo>
                    <a:pt x="119991" y="100625"/>
                  </a:lnTo>
                  <a:lnTo>
                    <a:pt x="122065" y="95759"/>
                  </a:lnTo>
                  <a:lnTo>
                    <a:pt x="130984" y="57101"/>
                  </a:lnTo>
                  <a:lnTo>
                    <a:pt x="146214" y="31704"/>
                  </a:lnTo>
                  <a:lnTo>
                    <a:pt x="165545" y="9360"/>
                  </a:lnTo>
                  <a:lnTo>
                    <a:pt x="188538" y="1261"/>
                  </a:lnTo>
                  <a:lnTo>
                    <a:pt x="217084" y="0"/>
                  </a:lnTo>
                  <a:lnTo>
                    <a:pt x="245370" y="7239"/>
                  </a:lnTo>
                  <a:lnTo>
                    <a:pt x="267300" y="24494"/>
                  </a:lnTo>
                  <a:lnTo>
                    <a:pt x="300442" y="73700"/>
                  </a:lnTo>
                  <a:lnTo>
                    <a:pt x="319943" y="128480"/>
                  </a:lnTo>
                  <a:lnTo>
                    <a:pt x="323215" y="170356"/>
                  </a:lnTo>
                  <a:lnTo>
                    <a:pt x="315727" y="226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44801" y="505367"/>
              <a:ext cx="264563" cy="539013"/>
            </a:xfrm>
            <a:custGeom>
              <a:avLst/>
              <a:gdLst/>
              <a:ahLst/>
              <a:cxnLst/>
              <a:rect l="0" t="0" r="0" b="0"/>
              <a:pathLst>
                <a:path w="264563" h="539013">
                  <a:moveTo>
                    <a:pt x="9002" y="0"/>
                  </a:moveTo>
                  <a:lnTo>
                    <a:pt x="2936" y="42028"/>
                  </a:lnTo>
                  <a:lnTo>
                    <a:pt x="10577" y="100416"/>
                  </a:lnTo>
                  <a:lnTo>
                    <a:pt x="17762" y="163205"/>
                  </a:lnTo>
                  <a:lnTo>
                    <a:pt x="19006" y="222662"/>
                  </a:lnTo>
                  <a:lnTo>
                    <a:pt x="19297" y="267027"/>
                  </a:lnTo>
                  <a:lnTo>
                    <a:pt x="19426" y="311701"/>
                  </a:lnTo>
                  <a:lnTo>
                    <a:pt x="18330" y="367397"/>
                  </a:lnTo>
                  <a:lnTo>
                    <a:pt x="14310" y="418843"/>
                  </a:lnTo>
                  <a:lnTo>
                    <a:pt x="16041" y="443516"/>
                  </a:lnTo>
                  <a:lnTo>
                    <a:pt x="7619" y="500776"/>
                  </a:lnTo>
                  <a:lnTo>
                    <a:pt x="4571" y="512835"/>
                  </a:lnTo>
                  <a:lnTo>
                    <a:pt x="2538" y="516195"/>
                  </a:lnTo>
                  <a:lnTo>
                    <a:pt x="1183" y="513756"/>
                  </a:lnTo>
                  <a:lnTo>
                    <a:pt x="0" y="456473"/>
                  </a:lnTo>
                  <a:lnTo>
                    <a:pt x="9996" y="403250"/>
                  </a:lnTo>
                  <a:lnTo>
                    <a:pt x="22944" y="369436"/>
                  </a:lnTo>
                  <a:lnTo>
                    <a:pt x="28825" y="358595"/>
                  </a:lnTo>
                  <a:lnTo>
                    <a:pt x="47838" y="343429"/>
                  </a:lnTo>
                  <a:lnTo>
                    <a:pt x="71886" y="333960"/>
                  </a:lnTo>
                  <a:lnTo>
                    <a:pt x="111732" y="329798"/>
                  </a:lnTo>
                  <a:lnTo>
                    <a:pt x="152004" y="336624"/>
                  </a:lnTo>
                  <a:lnTo>
                    <a:pt x="214053" y="371464"/>
                  </a:lnTo>
                  <a:lnTo>
                    <a:pt x="243933" y="400962"/>
                  </a:lnTo>
                  <a:lnTo>
                    <a:pt x="262015" y="431929"/>
                  </a:lnTo>
                  <a:lnTo>
                    <a:pt x="264562" y="459081"/>
                  </a:lnTo>
                  <a:lnTo>
                    <a:pt x="263603" y="474510"/>
                  </a:lnTo>
                  <a:lnTo>
                    <a:pt x="253179" y="501012"/>
                  </a:lnTo>
                  <a:lnTo>
                    <a:pt x="236848" y="522150"/>
                  </a:lnTo>
                  <a:lnTo>
                    <a:pt x="217891" y="535443"/>
                  </a:lnTo>
                  <a:lnTo>
                    <a:pt x="194648" y="539012"/>
                  </a:lnTo>
                  <a:lnTo>
                    <a:pt x="136010" y="531771"/>
                  </a:lnTo>
                  <a:lnTo>
                    <a:pt x="77677" y="511840"/>
                  </a:lnTo>
                  <a:lnTo>
                    <a:pt x="30059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48601" y="794047"/>
              <a:ext cx="238429" cy="237746"/>
            </a:xfrm>
            <a:custGeom>
              <a:avLst/>
              <a:gdLst/>
              <a:ahLst/>
              <a:cxnLst/>
              <a:rect l="0" t="0" r="0" b="0"/>
              <a:pathLst>
                <a:path w="238429" h="237746">
                  <a:moveTo>
                    <a:pt x="0" y="111403"/>
                  </a:moveTo>
                  <a:lnTo>
                    <a:pt x="37478" y="103070"/>
                  </a:lnTo>
                  <a:lnTo>
                    <a:pt x="94146" y="92758"/>
                  </a:lnTo>
                  <a:lnTo>
                    <a:pt x="147318" y="76164"/>
                  </a:lnTo>
                  <a:lnTo>
                    <a:pt x="210563" y="55239"/>
                  </a:lnTo>
                  <a:lnTo>
                    <a:pt x="228504" y="41988"/>
                  </a:lnTo>
                  <a:lnTo>
                    <a:pt x="236564" y="33541"/>
                  </a:lnTo>
                  <a:lnTo>
                    <a:pt x="238428" y="25570"/>
                  </a:lnTo>
                  <a:lnTo>
                    <a:pt x="236161" y="17916"/>
                  </a:lnTo>
                  <a:lnTo>
                    <a:pt x="231140" y="10474"/>
                  </a:lnTo>
                  <a:lnTo>
                    <a:pt x="223113" y="5513"/>
                  </a:lnTo>
                  <a:lnTo>
                    <a:pt x="201717" y="0"/>
                  </a:lnTo>
                  <a:lnTo>
                    <a:pt x="163363" y="2486"/>
                  </a:lnTo>
                  <a:lnTo>
                    <a:pt x="127952" y="16220"/>
                  </a:lnTo>
                  <a:lnTo>
                    <a:pt x="100823" y="40697"/>
                  </a:lnTo>
                  <a:lnTo>
                    <a:pt x="77966" y="75765"/>
                  </a:lnTo>
                  <a:lnTo>
                    <a:pt x="67555" y="115792"/>
                  </a:lnTo>
                  <a:lnTo>
                    <a:pt x="64470" y="162876"/>
                  </a:lnTo>
                  <a:lnTo>
                    <a:pt x="73107" y="190432"/>
                  </a:lnTo>
                  <a:lnTo>
                    <a:pt x="88644" y="213208"/>
                  </a:lnTo>
                  <a:lnTo>
                    <a:pt x="107247" y="231129"/>
                  </a:lnTo>
                  <a:lnTo>
                    <a:pt x="119461" y="235674"/>
                  </a:lnTo>
                  <a:lnTo>
                    <a:pt x="178984" y="23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53927" y="758051"/>
              <a:ext cx="126343" cy="296084"/>
            </a:xfrm>
            <a:custGeom>
              <a:avLst/>
              <a:gdLst/>
              <a:ahLst/>
              <a:cxnLst/>
              <a:rect l="0" t="0" r="0" b="0"/>
              <a:pathLst>
                <a:path w="126343" h="296084">
                  <a:moveTo>
                    <a:pt x="0" y="126342"/>
                  </a:moveTo>
                  <a:lnTo>
                    <a:pt x="0" y="184959"/>
                  </a:lnTo>
                  <a:lnTo>
                    <a:pt x="11453" y="244675"/>
                  </a:lnTo>
                  <a:lnTo>
                    <a:pt x="25859" y="296083"/>
                  </a:lnTo>
                  <a:lnTo>
                    <a:pt x="20463" y="242697"/>
                  </a:lnTo>
                  <a:lnTo>
                    <a:pt x="15958" y="188927"/>
                  </a:lnTo>
                  <a:lnTo>
                    <a:pt x="25639" y="127656"/>
                  </a:lnTo>
                  <a:lnTo>
                    <a:pt x="39986" y="68803"/>
                  </a:lnTo>
                  <a:lnTo>
                    <a:pt x="64137" y="25289"/>
                  </a:lnTo>
                  <a:lnTo>
                    <a:pt x="70834" y="16860"/>
                  </a:lnTo>
                  <a:lnTo>
                    <a:pt x="90754" y="749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54245" y="621181"/>
              <a:ext cx="41921" cy="463255"/>
            </a:xfrm>
            <a:custGeom>
              <a:avLst/>
              <a:gdLst/>
              <a:ahLst/>
              <a:cxnLst/>
              <a:rect l="0" t="0" r="0" b="0"/>
              <a:pathLst>
                <a:path w="41921" h="463255">
                  <a:moveTo>
                    <a:pt x="10335" y="0"/>
                  </a:moveTo>
                  <a:lnTo>
                    <a:pt x="2002" y="48931"/>
                  </a:lnTo>
                  <a:lnTo>
                    <a:pt x="457" y="103015"/>
                  </a:lnTo>
                  <a:lnTo>
                    <a:pt x="0" y="161544"/>
                  </a:lnTo>
                  <a:lnTo>
                    <a:pt x="5433" y="217653"/>
                  </a:lnTo>
                  <a:lnTo>
                    <a:pt x="10536" y="269768"/>
                  </a:lnTo>
                  <a:lnTo>
                    <a:pt x="18477" y="324429"/>
                  </a:lnTo>
                  <a:lnTo>
                    <a:pt x="23276" y="378447"/>
                  </a:lnTo>
                  <a:lnTo>
                    <a:pt x="35378" y="437923"/>
                  </a:lnTo>
                  <a:lnTo>
                    <a:pt x="4192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43482" y="800165"/>
              <a:ext cx="347441" cy="20919"/>
            </a:xfrm>
            <a:custGeom>
              <a:avLst/>
              <a:gdLst/>
              <a:ahLst/>
              <a:cxnLst/>
              <a:rect l="0" t="0" r="0" b="0"/>
              <a:pathLst>
                <a:path w="347441" h="20919">
                  <a:moveTo>
                    <a:pt x="347440" y="0"/>
                  </a:moveTo>
                  <a:lnTo>
                    <a:pt x="319884" y="7236"/>
                  </a:lnTo>
                  <a:lnTo>
                    <a:pt x="266781" y="12998"/>
                  </a:lnTo>
                  <a:lnTo>
                    <a:pt x="205035" y="19465"/>
                  </a:lnTo>
                  <a:lnTo>
                    <a:pt x="151348" y="20586"/>
                  </a:lnTo>
                  <a:lnTo>
                    <a:pt x="92807" y="20918"/>
                  </a:lnTo>
                  <a:lnTo>
                    <a:pt x="36597" y="154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33036" y="547481"/>
              <a:ext cx="263214" cy="483093"/>
            </a:xfrm>
            <a:custGeom>
              <a:avLst/>
              <a:gdLst/>
              <a:ahLst/>
              <a:cxnLst/>
              <a:rect l="0" t="0" r="0" b="0"/>
              <a:pathLst>
                <a:path w="263214" h="483093">
                  <a:moveTo>
                    <a:pt x="0" y="0"/>
                  </a:moveTo>
                  <a:lnTo>
                    <a:pt x="0" y="52051"/>
                  </a:lnTo>
                  <a:lnTo>
                    <a:pt x="5590" y="111537"/>
                  </a:lnTo>
                  <a:lnTo>
                    <a:pt x="14654" y="168489"/>
                  </a:lnTo>
                  <a:lnTo>
                    <a:pt x="19160" y="231637"/>
                  </a:lnTo>
                  <a:lnTo>
                    <a:pt x="27918" y="292980"/>
                  </a:lnTo>
                  <a:lnTo>
                    <a:pt x="30499" y="343133"/>
                  </a:lnTo>
                  <a:lnTo>
                    <a:pt x="31264" y="399587"/>
                  </a:lnTo>
                  <a:lnTo>
                    <a:pt x="34641" y="461770"/>
                  </a:lnTo>
                  <a:lnTo>
                    <a:pt x="37623" y="482482"/>
                  </a:lnTo>
                  <a:lnTo>
                    <a:pt x="36780" y="483092"/>
                  </a:lnTo>
                  <a:lnTo>
                    <a:pt x="35049" y="479989"/>
                  </a:lnTo>
                  <a:lnTo>
                    <a:pt x="32612" y="453265"/>
                  </a:lnTo>
                  <a:lnTo>
                    <a:pt x="39024" y="401143"/>
                  </a:lnTo>
                  <a:lnTo>
                    <a:pt x="44624" y="338855"/>
                  </a:lnTo>
                  <a:lnTo>
                    <a:pt x="47296" y="324169"/>
                  </a:lnTo>
                  <a:lnTo>
                    <a:pt x="59625" y="301613"/>
                  </a:lnTo>
                  <a:lnTo>
                    <a:pt x="67826" y="292322"/>
                  </a:lnTo>
                  <a:lnTo>
                    <a:pt x="89416" y="282000"/>
                  </a:lnTo>
                  <a:lnTo>
                    <a:pt x="113440" y="278581"/>
                  </a:lnTo>
                  <a:lnTo>
                    <a:pt x="135816" y="280962"/>
                  </a:lnTo>
                  <a:lnTo>
                    <a:pt x="168143" y="294468"/>
                  </a:lnTo>
                  <a:lnTo>
                    <a:pt x="194360" y="318877"/>
                  </a:lnTo>
                  <a:lnTo>
                    <a:pt x="231341" y="377229"/>
                  </a:lnTo>
                  <a:lnTo>
                    <a:pt x="243198" y="400454"/>
                  </a:lnTo>
                  <a:lnTo>
                    <a:pt x="253930" y="441014"/>
                  </a:lnTo>
                  <a:lnTo>
                    <a:pt x="263213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19995" y="783440"/>
              <a:ext cx="260524" cy="269410"/>
            </a:xfrm>
            <a:custGeom>
              <a:avLst/>
              <a:gdLst/>
              <a:ahLst/>
              <a:cxnLst/>
              <a:rect l="0" t="0" r="0" b="0"/>
              <a:pathLst>
                <a:path w="260524" h="269410">
                  <a:moveTo>
                    <a:pt x="197352" y="111482"/>
                  </a:moveTo>
                  <a:lnTo>
                    <a:pt x="197352" y="89125"/>
                  </a:lnTo>
                  <a:lnTo>
                    <a:pt x="186173" y="58454"/>
                  </a:lnTo>
                  <a:lnTo>
                    <a:pt x="147854" y="10289"/>
                  </a:lnTo>
                  <a:lnTo>
                    <a:pt x="127779" y="2166"/>
                  </a:lnTo>
                  <a:lnTo>
                    <a:pt x="115875" y="0"/>
                  </a:lnTo>
                  <a:lnTo>
                    <a:pt x="93290" y="3833"/>
                  </a:lnTo>
                  <a:lnTo>
                    <a:pt x="63963" y="19144"/>
                  </a:lnTo>
                  <a:lnTo>
                    <a:pt x="33093" y="45279"/>
                  </a:lnTo>
                  <a:lnTo>
                    <a:pt x="17141" y="71589"/>
                  </a:lnTo>
                  <a:lnTo>
                    <a:pt x="2440" y="114260"/>
                  </a:lnTo>
                  <a:lnTo>
                    <a:pt x="0" y="157669"/>
                  </a:lnTo>
                  <a:lnTo>
                    <a:pt x="7336" y="193797"/>
                  </a:lnTo>
                  <a:lnTo>
                    <a:pt x="36773" y="248100"/>
                  </a:lnTo>
                  <a:lnTo>
                    <a:pt x="45846" y="254033"/>
                  </a:lnTo>
                  <a:lnTo>
                    <a:pt x="68405" y="257506"/>
                  </a:lnTo>
                  <a:lnTo>
                    <a:pt x="87790" y="252031"/>
                  </a:lnTo>
                  <a:lnTo>
                    <a:pt x="96234" y="247295"/>
                  </a:lnTo>
                  <a:lnTo>
                    <a:pt x="108737" y="232675"/>
                  </a:lnTo>
                  <a:lnTo>
                    <a:pt x="126296" y="189104"/>
                  </a:lnTo>
                  <a:lnTo>
                    <a:pt x="132623" y="135437"/>
                  </a:lnTo>
                  <a:lnTo>
                    <a:pt x="133489" y="107700"/>
                  </a:lnTo>
                  <a:lnTo>
                    <a:pt x="134889" y="103112"/>
                  </a:lnTo>
                  <a:lnTo>
                    <a:pt x="136993" y="104732"/>
                  </a:lnTo>
                  <a:lnTo>
                    <a:pt x="158605" y="163185"/>
                  </a:lnTo>
                  <a:lnTo>
                    <a:pt x="190776" y="208238"/>
                  </a:lnTo>
                  <a:lnTo>
                    <a:pt x="239492" y="255673"/>
                  </a:lnTo>
                  <a:lnTo>
                    <a:pt x="260523" y="269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48151" y="547481"/>
              <a:ext cx="27124" cy="473784"/>
            </a:xfrm>
            <a:custGeom>
              <a:avLst/>
              <a:gdLst/>
              <a:ahLst/>
              <a:cxnLst/>
              <a:rect l="0" t="0" r="0" b="0"/>
              <a:pathLst>
                <a:path w="27124" h="473784">
                  <a:moveTo>
                    <a:pt x="6067" y="0"/>
                  </a:moveTo>
                  <a:lnTo>
                    <a:pt x="2947" y="42692"/>
                  </a:lnTo>
                  <a:lnTo>
                    <a:pt x="0" y="64598"/>
                  </a:lnTo>
                  <a:lnTo>
                    <a:pt x="4522" y="126148"/>
                  </a:lnTo>
                  <a:lnTo>
                    <a:pt x="5609" y="183217"/>
                  </a:lnTo>
                  <a:lnTo>
                    <a:pt x="11565" y="244422"/>
                  </a:lnTo>
                  <a:lnTo>
                    <a:pt x="20694" y="304178"/>
                  </a:lnTo>
                  <a:lnTo>
                    <a:pt x="24266" y="346930"/>
                  </a:lnTo>
                  <a:lnTo>
                    <a:pt x="26277" y="404221"/>
                  </a:lnTo>
                  <a:lnTo>
                    <a:pt x="26873" y="444593"/>
                  </a:lnTo>
                  <a:lnTo>
                    <a:pt x="27123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54176" y="715937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84862" y="8334"/>
                  </a:lnTo>
                  <a:lnTo>
                    <a:pt x="225375" y="15684"/>
                  </a:lnTo>
                  <a:lnTo>
                    <a:pt x="174012" y="19465"/>
                  </a:lnTo>
                  <a:lnTo>
                    <a:pt x="114341" y="20586"/>
                  </a:lnTo>
                  <a:lnTo>
                    <a:pt x="57795" y="209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88492" y="800165"/>
              <a:ext cx="204071" cy="270286"/>
            </a:xfrm>
            <a:custGeom>
              <a:avLst/>
              <a:gdLst/>
              <a:ahLst/>
              <a:cxnLst/>
              <a:rect l="0" t="0" r="0" b="0"/>
              <a:pathLst>
                <a:path w="204071" h="270286">
                  <a:moveTo>
                    <a:pt x="39508" y="0"/>
                  </a:moveTo>
                  <a:lnTo>
                    <a:pt x="23867" y="26387"/>
                  </a:lnTo>
                  <a:lnTo>
                    <a:pt x="4664" y="88902"/>
                  </a:lnTo>
                  <a:lnTo>
                    <a:pt x="0" y="142950"/>
                  </a:lnTo>
                  <a:lnTo>
                    <a:pt x="6648" y="205045"/>
                  </a:lnTo>
                  <a:lnTo>
                    <a:pt x="18723" y="240519"/>
                  </a:lnTo>
                  <a:lnTo>
                    <a:pt x="36900" y="256246"/>
                  </a:lnTo>
                  <a:lnTo>
                    <a:pt x="61746" y="265966"/>
                  </a:lnTo>
                  <a:lnTo>
                    <a:pt x="92285" y="270285"/>
                  </a:lnTo>
                  <a:lnTo>
                    <a:pt x="115997" y="265966"/>
                  </a:lnTo>
                  <a:lnTo>
                    <a:pt x="135504" y="255078"/>
                  </a:lnTo>
                  <a:lnTo>
                    <a:pt x="163877" y="229217"/>
                  </a:lnTo>
                  <a:lnTo>
                    <a:pt x="194821" y="173078"/>
                  </a:lnTo>
                  <a:lnTo>
                    <a:pt x="204070" y="132651"/>
                  </a:lnTo>
                  <a:lnTo>
                    <a:pt x="201221" y="96626"/>
                  </a:lnTo>
                  <a:lnTo>
                    <a:pt x="186907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22353" y="812889"/>
              <a:ext cx="216604" cy="242049"/>
            </a:xfrm>
            <a:custGeom>
              <a:avLst/>
              <a:gdLst/>
              <a:ahLst/>
              <a:cxnLst/>
              <a:rect l="0" t="0" r="0" b="0"/>
              <a:pathLst>
                <a:path w="216604" h="242049">
                  <a:moveTo>
                    <a:pt x="147844" y="8333"/>
                  </a:moveTo>
                  <a:lnTo>
                    <a:pt x="110365" y="0"/>
                  </a:lnTo>
                  <a:lnTo>
                    <a:pt x="85563" y="1120"/>
                  </a:lnTo>
                  <a:lnTo>
                    <a:pt x="47632" y="14905"/>
                  </a:lnTo>
                  <a:lnTo>
                    <a:pt x="5084" y="47341"/>
                  </a:lnTo>
                  <a:lnTo>
                    <a:pt x="1198" y="55395"/>
                  </a:lnTo>
                  <a:lnTo>
                    <a:pt x="0" y="73704"/>
                  </a:lnTo>
                  <a:lnTo>
                    <a:pt x="6486" y="90419"/>
                  </a:lnTo>
                  <a:lnTo>
                    <a:pt x="11491" y="98152"/>
                  </a:lnTo>
                  <a:lnTo>
                    <a:pt x="26411" y="109864"/>
                  </a:lnTo>
                  <a:lnTo>
                    <a:pt x="88224" y="134346"/>
                  </a:lnTo>
                  <a:lnTo>
                    <a:pt x="141526" y="148648"/>
                  </a:lnTo>
                  <a:lnTo>
                    <a:pt x="187540" y="171144"/>
                  </a:lnTo>
                  <a:lnTo>
                    <a:pt x="204871" y="184419"/>
                  </a:lnTo>
                  <a:lnTo>
                    <a:pt x="214133" y="204357"/>
                  </a:lnTo>
                  <a:lnTo>
                    <a:pt x="216603" y="216225"/>
                  </a:lnTo>
                  <a:lnTo>
                    <a:pt x="214740" y="225306"/>
                  </a:lnTo>
                  <a:lnTo>
                    <a:pt x="209989" y="232531"/>
                  </a:lnTo>
                  <a:lnTo>
                    <a:pt x="203311" y="238517"/>
                  </a:lnTo>
                  <a:lnTo>
                    <a:pt x="180295" y="242048"/>
                  </a:lnTo>
                  <a:lnTo>
                    <a:pt x="129038" y="234783"/>
                  </a:lnTo>
                  <a:lnTo>
                    <a:pt x="75467" y="221803"/>
                  </a:lnTo>
                  <a:lnTo>
                    <a:pt x="63616" y="218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07067" y="835944"/>
              <a:ext cx="220268" cy="259020"/>
            </a:xfrm>
            <a:custGeom>
              <a:avLst/>
              <a:gdLst/>
              <a:ahLst/>
              <a:cxnLst/>
              <a:rect l="0" t="0" r="0" b="0"/>
              <a:pathLst>
                <a:path w="220268" h="259020">
                  <a:moveTo>
                    <a:pt x="0" y="111620"/>
                  </a:moveTo>
                  <a:lnTo>
                    <a:pt x="11179" y="100442"/>
                  </a:lnTo>
                  <a:lnTo>
                    <a:pt x="32264" y="94954"/>
                  </a:lnTo>
                  <a:lnTo>
                    <a:pt x="87872" y="91431"/>
                  </a:lnTo>
                  <a:lnTo>
                    <a:pt x="142747" y="82329"/>
                  </a:lnTo>
                  <a:lnTo>
                    <a:pt x="188594" y="66147"/>
                  </a:lnTo>
                  <a:lnTo>
                    <a:pt x="199429" y="60248"/>
                  </a:lnTo>
                  <a:lnTo>
                    <a:pt x="214587" y="44334"/>
                  </a:lnTo>
                  <a:lnTo>
                    <a:pt x="220267" y="35178"/>
                  </a:lnTo>
                  <a:lnTo>
                    <a:pt x="219374" y="26733"/>
                  </a:lnTo>
                  <a:lnTo>
                    <a:pt x="214100" y="18764"/>
                  </a:lnTo>
                  <a:lnTo>
                    <a:pt x="205905" y="11112"/>
                  </a:lnTo>
                  <a:lnTo>
                    <a:pt x="181200" y="2609"/>
                  </a:lnTo>
                  <a:lnTo>
                    <a:pt x="153063" y="0"/>
                  </a:lnTo>
                  <a:lnTo>
                    <a:pt x="95502" y="10859"/>
                  </a:lnTo>
                  <a:lnTo>
                    <a:pt x="63392" y="26263"/>
                  </a:lnTo>
                  <a:lnTo>
                    <a:pt x="37241" y="51234"/>
                  </a:lnTo>
                  <a:lnTo>
                    <a:pt x="28250" y="73864"/>
                  </a:lnTo>
                  <a:lnTo>
                    <a:pt x="25424" y="99519"/>
                  </a:lnTo>
                  <a:lnTo>
                    <a:pt x="31580" y="139100"/>
                  </a:lnTo>
                  <a:lnTo>
                    <a:pt x="41722" y="162438"/>
                  </a:lnTo>
                  <a:lnTo>
                    <a:pt x="90058" y="212619"/>
                  </a:lnTo>
                  <a:lnTo>
                    <a:pt x="135899" y="240149"/>
                  </a:lnTo>
                  <a:lnTo>
                    <a:pt x="189513" y="259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54506" y="817097"/>
              <a:ext cx="244500" cy="276775"/>
            </a:xfrm>
            <a:custGeom>
              <a:avLst/>
              <a:gdLst/>
              <a:ahLst/>
              <a:cxnLst/>
              <a:rect l="0" t="0" r="0" b="0"/>
              <a:pathLst>
                <a:path w="244500" h="276775">
                  <a:moveTo>
                    <a:pt x="189515" y="14654"/>
                  </a:moveTo>
                  <a:lnTo>
                    <a:pt x="145551" y="0"/>
                  </a:lnTo>
                  <a:lnTo>
                    <a:pt x="109678" y="1083"/>
                  </a:lnTo>
                  <a:lnTo>
                    <a:pt x="56804" y="11930"/>
                  </a:lnTo>
                  <a:lnTo>
                    <a:pt x="23461" y="23075"/>
                  </a:lnTo>
                  <a:lnTo>
                    <a:pt x="6139" y="34384"/>
                  </a:lnTo>
                  <a:lnTo>
                    <a:pt x="1753" y="43015"/>
                  </a:lnTo>
                  <a:lnTo>
                    <a:pt x="0" y="65084"/>
                  </a:lnTo>
                  <a:lnTo>
                    <a:pt x="3510" y="75180"/>
                  </a:lnTo>
                  <a:lnTo>
                    <a:pt x="16768" y="92637"/>
                  </a:lnTo>
                  <a:lnTo>
                    <a:pt x="55142" y="115619"/>
                  </a:lnTo>
                  <a:lnTo>
                    <a:pt x="103557" y="131657"/>
                  </a:lnTo>
                  <a:lnTo>
                    <a:pt x="162743" y="148726"/>
                  </a:lnTo>
                  <a:lnTo>
                    <a:pt x="220348" y="180156"/>
                  </a:lnTo>
                  <a:lnTo>
                    <a:pt x="235584" y="197005"/>
                  </a:lnTo>
                  <a:lnTo>
                    <a:pt x="241284" y="206411"/>
                  </a:lnTo>
                  <a:lnTo>
                    <a:pt x="244499" y="229341"/>
                  </a:lnTo>
                  <a:lnTo>
                    <a:pt x="243718" y="242006"/>
                  </a:lnTo>
                  <a:lnTo>
                    <a:pt x="239688" y="251620"/>
                  </a:lnTo>
                  <a:lnTo>
                    <a:pt x="225852" y="265421"/>
                  </a:lnTo>
                  <a:lnTo>
                    <a:pt x="204885" y="272335"/>
                  </a:lnTo>
                  <a:lnTo>
                    <a:pt x="153297" y="276774"/>
                  </a:lnTo>
                  <a:lnTo>
                    <a:pt x="91980" y="269245"/>
                  </a:lnTo>
                  <a:lnTo>
                    <a:pt x="42116" y="256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222257" y="1589803"/>
            <a:ext cx="3957765" cy="948623"/>
            <a:chOff x="1222257" y="1589803"/>
            <a:chExt cx="3957765" cy="948623"/>
          </a:xfrm>
        </p:grpSpPr>
        <p:sp>
          <p:nvSpPr>
            <p:cNvPr id="32" name="Freeform 31"/>
            <p:cNvSpPr/>
            <p:nvPr/>
          </p:nvSpPr>
          <p:spPr>
            <a:xfrm>
              <a:off x="1222257" y="1845951"/>
              <a:ext cx="220148" cy="322920"/>
            </a:xfrm>
            <a:custGeom>
              <a:avLst/>
              <a:gdLst/>
              <a:ahLst/>
              <a:cxnLst/>
              <a:rect l="0" t="0" r="0" b="0"/>
              <a:pathLst>
                <a:path w="220148" h="322920">
                  <a:moveTo>
                    <a:pt x="188561" y="154463"/>
                  </a:moveTo>
                  <a:lnTo>
                    <a:pt x="180228" y="116985"/>
                  </a:lnTo>
                  <a:lnTo>
                    <a:pt x="172877" y="65562"/>
                  </a:lnTo>
                  <a:lnTo>
                    <a:pt x="157918" y="29856"/>
                  </a:lnTo>
                  <a:lnTo>
                    <a:pt x="142187" y="14074"/>
                  </a:lnTo>
                  <a:lnTo>
                    <a:pt x="122327" y="4331"/>
                  </a:lnTo>
                  <a:lnTo>
                    <a:pt x="97902" y="0"/>
                  </a:lnTo>
                  <a:lnTo>
                    <a:pt x="77688" y="4315"/>
                  </a:lnTo>
                  <a:lnTo>
                    <a:pt x="60906" y="15201"/>
                  </a:lnTo>
                  <a:lnTo>
                    <a:pt x="39473" y="41060"/>
                  </a:lnTo>
                  <a:lnTo>
                    <a:pt x="17298" y="97199"/>
                  </a:lnTo>
                  <a:lnTo>
                    <a:pt x="3866" y="151427"/>
                  </a:lnTo>
                  <a:lnTo>
                    <a:pt x="0" y="210319"/>
                  </a:lnTo>
                  <a:lnTo>
                    <a:pt x="1811" y="241289"/>
                  </a:lnTo>
                  <a:lnTo>
                    <a:pt x="22037" y="289767"/>
                  </a:lnTo>
                  <a:lnTo>
                    <a:pt x="28412" y="300818"/>
                  </a:lnTo>
                  <a:lnTo>
                    <a:pt x="36172" y="307015"/>
                  </a:lnTo>
                  <a:lnTo>
                    <a:pt x="44854" y="309977"/>
                  </a:lnTo>
                  <a:lnTo>
                    <a:pt x="54152" y="310781"/>
                  </a:lnTo>
                  <a:lnTo>
                    <a:pt x="70722" y="305436"/>
                  </a:lnTo>
                  <a:lnTo>
                    <a:pt x="100424" y="282941"/>
                  </a:lnTo>
                  <a:lnTo>
                    <a:pt x="121762" y="251672"/>
                  </a:lnTo>
                  <a:lnTo>
                    <a:pt x="137174" y="188567"/>
                  </a:lnTo>
                  <a:lnTo>
                    <a:pt x="150205" y="144432"/>
                  </a:lnTo>
                  <a:lnTo>
                    <a:pt x="152462" y="141927"/>
                  </a:lnTo>
                  <a:lnTo>
                    <a:pt x="153966" y="144936"/>
                  </a:lnTo>
                  <a:lnTo>
                    <a:pt x="165045" y="203828"/>
                  </a:lnTo>
                  <a:lnTo>
                    <a:pt x="168751" y="232555"/>
                  </a:lnTo>
                  <a:lnTo>
                    <a:pt x="196669" y="290526"/>
                  </a:lnTo>
                  <a:lnTo>
                    <a:pt x="220147" y="322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01149" y="1607088"/>
              <a:ext cx="230852" cy="614474"/>
            </a:xfrm>
            <a:custGeom>
              <a:avLst/>
              <a:gdLst/>
              <a:ahLst/>
              <a:cxnLst/>
              <a:rect l="0" t="0" r="0" b="0"/>
              <a:pathLst>
                <a:path w="230852" h="614474">
                  <a:moveTo>
                    <a:pt x="157151" y="372269"/>
                  </a:moveTo>
                  <a:lnTo>
                    <a:pt x="139170" y="356628"/>
                  </a:lnTo>
                  <a:lnTo>
                    <a:pt x="122253" y="348550"/>
                  </a:lnTo>
                  <a:lnTo>
                    <a:pt x="112829" y="348267"/>
                  </a:lnTo>
                  <a:lnTo>
                    <a:pt x="92999" y="354193"/>
                  </a:lnTo>
                  <a:lnTo>
                    <a:pt x="62104" y="370683"/>
                  </a:lnTo>
                  <a:lnTo>
                    <a:pt x="47448" y="386772"/>
                  </a:lnTo>
                  <a:lnTo>
                    <a:pt x="12484" y="449437"/>
                  </a:lnTo>
                  <a:lnTo>
                    <a:pt x="3153" y="489110"/>
                  </a:lnTo>
                  <a:lnTo>
                    <a:pt x="0" y="550027"/>
                  </a:lnTo>
                  <a:lnTo>
                    <a:pt x="5808" y="577615"/>
                  </a:lnTo>
                  <a:lnTo>
                    <a:pt x="10632" y="589885"/>
                  </a:lnTo>
                  <a:lnTo>
                    <a:pt x="25351" y="606637"/>
                  </a:lnTo>
                  <a:lnTo>
                    <a:pt x="34189" y="612743"/>
                  </a:lnTo>
                  <a:lnTo>
                    <a:pt x="42421" y="614473"/>
                  </a:lnTo>
                  <a:lnTo>
                    <a:pt x="50249" y="613287"/>
                  </a:lnTo>
                  <a:lnTo>
                    <a:pt x="85212" y="594573"/>
                  </a:lnTo>
                  <a:lnTo>
                    <a:pt x="132123" y="545496"/>
                  </a:lnTo>
                  <a:lnTo>
                    <a:pt x="152164" y="508002"/>
                  </a:lnTo>
                  <a:lnTo>
                    <a:pt x="174569" y="445869"/>
                  </a:lnTo>
                  <a:lnTo>
                    <a:pt x="195744" y="382789"/>
                  </a:lnTo>
                  <a:lnTo>
                    <a:pt x="213302" y="330154"/>
                  </a:lnTo>
                  <a:lnTo>
                    <a:pt x="220105" y="277296"/>
                  </a:lnTo>
                  <a:lnTo>
                    <a:pt x="227147" y="224026"/>
                  </a:lnTo>
                  <a:lnTo>
                    <a:pt x="229753" y="175227"/>
                  </a:lnTo>
                  <a:lnTo>
                    <a:pt x="230525" y="118524"/>
                  </a:lnTo>
                  <a:lnTo>
                    <a:pt x="229584" y="65328"/>
                  </a:lnTo>
                  <a:lnTo>
                    <a:pt x="221247" y="21751"/>
                  </a:lnTo>
                  <a:lnTo>
                    <a:pt x="210594" y="1624"/>
                  </a:lnTo>
                  <a:lnTo>
                    <a:pt x="205648" y="0"/>
                  </a:lnTo>
                  <a:lnTo>
                    <a:pt x="201181" y="3597"/>
                  </a:lnTo>
                  <a:lnTo>
                    <a:pt x="197033" y="10674"/>
                  </a:lnTo>
                  <a:lnTo>
                    <a:pt x="186710" y="71895"/>
                  </a:lnTo>
                  <a:lnTo>
                    <a:pt x="180727" y="124172"/>
                  </a:lnTo>
                  <a:lnTo>
                    <a:pt x="178955" y="184115"/>
                  </a:lnTo>
                  <a:lnTo>
                    <a:pt x="181549" y="236971"/>
                  </a:lnTo>
                  <a:lnTo>
                    <a:pt x="186607" y="284218"/>
                  </a:lnTo>
                  <a:lnTo>
                    <a:pt x="193905" y="346298"/>
                  </a:lnTo>
                  <a:lnTo>
                    <a:pt x="197677" y="398109"/>
                  </a:lnTo>
                  <a:lnTo>
                    <a:pt x="207357" y="454452"/>
                  </a:lnTo>
                  <a:lnTo>
                    <a:pt x="220534" y="509429"/>
                  </a:lnTo>
                  <a:lnTo>
                    <a:pt x="230851" y="561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40265" y="1922796"/>
              <a:ext cx="171167" cy="277660"/>
            </a:xfrm>
            <a:custGeom>
              <a:avLst/>
              <a:gdLst/>
              <a:ahLst/>
              <a:cxnLst/>
              <a:rect l="0" t="0" r="0" b="0"/>
              <a:pathLst>
                <a:path w="171167" h="277660">
                  <a:moveTo>
                    <a:pt x="7548" y="151318"/>
                  </a:moveTo>
                  <a:lnTo>
                    <a:pt x="35104" y="144082"/>
                  </a:lnTo>
                  <a:lnTo>
                    <a:pt x="75894" y="139425"/>
                  </a:lnTo>
                  <a:lnTo>
                    <a:pt x="133185" y="111609"/>
                  </a:lnTo>
                  <a:lnTo>
                    <a:pt x="159677" y="85740"/>
                  </a:lnTo>
                  <a:lnTo>
                    <a:pt x="168748" y="62900"/>
                  </a:lnTo>
                  <a:lnTo>
                    <a:pt x="171166" y="50259"/>
                  </a:lnTo>
                  <a:lnTo>
                    <a:pt x="167615" y="26854"/>
                  </a:lnTo>
                  <a:lnTo>
                    <a:pt x="163392" y="15699"/>
                  </a:lnTo>
                  <a:lnTo>
                    <a:pt x="154728" y="8263"/>
                  </a:lnTo>
                  <a:lnTo>
                    <a:pt x="129503" y="0"/>
                  </a:lnTo>
                  <a:lnTo>
                    <a:pt x="93596" y="938"/>
                  </a:lnTo>
                  <a:lnTo>
                    <a:pt x="74648" y="8833"/>
                  </a:lnTo>
                  <a:lnTo>
                    <a:pt x="58427" y="21311"/>
                  </a:lnTo>
                  <a:lnTo>
                    <a:pt x="15890" y="78221"/>
                  </a:lnTo>
                  <a:lnTo>
                    <a:pt x="3131" y="110552"/>
                  </a:lnTo>
                  <a:lnTo>
                    <a:pt x="0" y="148077"/>
                  </a:lnTo>
                  <a:lnTo>
                    <a:pt x="11912" y="209123"/>
                  </a:lnTo>
                  <a:lnTo>
                    <a:pt x="27429" y="238895"/>
                  </a:lnTo>
                  <a:lnTo>
                    <a:pt x="52433" y="262534"/>
                  </a:lnTo>
                  <a:lnTo>
                    <a:pt x="75070" y="270937"/>
                  </a:lnTo>
                  <a:lnTo>
                    <a:pt x="123361" y="277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66235" y="1950102"/>
              <a:ext cx="181662" cy="232572"/>
            </a:xfrm>
            <a:custGeom>
              <a:avLst/>
              <a:gdLst/>
              <a:ahLst/>
              <a:cxnLst/>
              <a:rect l="0" t="0" r="0" b="0"/>
              <a:pathLst>
                <a:path w="181662" h="232572">
                  <a:moveTo>
                    <a:pt x="171132" y="29255"/>
                  </a:moveTo>
                  <a:lnTo>
                    <a:pt x="153152" y="13614"/>
                  </a:lnTo>
                  <a:lnTo>
                    <a:pt x="136235" y="5536"/>
                  </a:lnTo>
                  <a:lnTo>
                    <a:pt x="101391" y="0"/>
                  </a:lnTo>
                  <a:lnTo>
                    <a:pt x="81255" y="4945"/>
                  </a:lnTo>
                  <a:lnTo>
                    <a:pt x="49264" y="27183"/>
                  </a:lnTo>
                  <a:lnTo>
                    <a:pt x="21939" y="52818"/>
                  </a:lnTo>
                  <a:lnTo>
                    <a:pt x="2795" y="93818"/>
                  </a:lnTo>
                  <a:lnTo>
                    <a:pt x="0" y="119951"/>
                  </a:lnTo>
                  <a:lnTo>
                    <a:pt x="7737" y="165323"/>
                  </a:lnTo>
                  <a:lnTo>
                    <a:pt x="20133" y="183706"/>
                  </a:lnTo>
                  <a:lnTo>
                    <a:pt x="60694" y="220650"/>
                  </a:lnTo>
                  <a:lnTo>
                    <a:pt x="83834" y="230523"/>
                  </a:lnTo>
                  <a:lnTo>
                    <a:pt x="106597" y="232571"/>
                  </a:lnTo>
                  <a:lnTo>
                    <a:pt x="149806" y="224354"/>
                  </a:lnTo>
                  <a:lnTo>
                    <a:pt x="181661" y="208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55376" y="2032000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32124" y="18319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37409" y="1913799"/>
              <a:ext cx="252685" cy="257044"/>
            </a:xfrm>
            <a:custGeom>
              <a:avLst/>
              <a:gdLst/>
              <a:ahLst/>
              <a:cxnLst/>
              <a:rect l="0" t="0" r="0" b="0"/>
              <a:pathLst>
                <a:path w="252685" h="257044">
                  <a:moveTo>
                    <a:pt x="0" y="86615"/>
                  </a:moveTo>
                  <a:lnTo>
                    <a:pt x="14654" y="145232"/>
                  </a:lnTo>
                  <a:lnTo>
                    <a:pt x="20962" y="198236"/>
                  </a:lnTo>
                  <a:lnTo>
                    <a:pt x="35544" y="254519"/>
                  </a:lnTo>
                  <a:lnTo>
                    <a:pt x="37734" y="257043"/>
                  </a:lnTo>
                  <a:lnTo>
                    <a:pt x="39194" y="254046"/>
                  </a:lnTo>
                  <a:lnTo>
                    <a:pt x="39646" y="238238"/>
                  </a:lnTo>
                  <a:lnTo>
                    <a:pt x="30405" y="186842"/>
                  </a:lnTo>
                  <a:lnTo>
                    <a:pt x="22903" y="126300"/>
                  </a:lnTo>
                  <a:lnTo>
                    <a:pt x="15356" y="70451"/>
                  </a:lnTo>
                  <a:lnTo>
                    <a:pt x="17743" y="46676"/>
                  </a:lnTo>
                  <a:lnTo>
                    <a:pt x="22357" y="41271"/>
                  </a:lnTo>
                  <a:lnTo>
                    <a:pt x="28943" y="40008"/>
                  </a:lnTo>
                  <a:lnTo>
                    <a:pt x="36842" y="41506"/>
                  </a:lnTo>
                  <a:lnTo>
                    <a:pt x="51859" y="52529"/>
                  </a:lnTo>
                  <a:lnTo>
                    <a:pt x="65162" y="69126"/>
                  </a:lnTo>
                  <a:lnTo>
                    <a:pt x="74974" y="88201"/>
                  </a:lnTo>
                  <a:lnTo>
                    <a:pt x="79229" y="91182"/>
                  </a:lnTo>
                  <a:lnTo>
                    <a:pt x="83235" y="89660"/>
                  </a:lnTo>
                  <a:lnTo>
                    <a:pt x="87075" y="85135"/>
                  </a:lnTo>
                  <a:lnTo>
                    <a:pt x="114325" y="23853"/>
                  </a:lnTo>
                  <a:lnTo>
                    <a:pt x="130360" y="8808"/>
                  </a:lnTo>
                  <a:lnTo>
                    <a:pt x="139549" y="3158"/>
                  </a:lnTo>
                  <a:lnTo>
                    <a:pt x="159118" y="0"/>
                  </a:lnTo>
                  <a:lnTo>
                    <a:pt x="169249" y="796"/>
                  </a:lnTo>
                  <a:lnTo>
                    <a:pt x="186746" y="11039"/>
                  </a:lnTo>
                  <a:lnTo>
                    <a:pt x="201151" y="27289"/>
                  </a:lnTo>
                  <a:lnTo>
                    <a:pt x="219931" y="69437"/>
                  </a:lnTo>
                  <a:lnTo>
                    <a:pt x="234906" y="122476"/>
                  </a:lnTo>
                  <a:lnTo>
                    <a:pt x="247959" y="178014"/>
                  </a:lnTo>
                  <a:lnTo>
                    <a:pt x="252684" y="234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81047" y="1954387"/>
              <a:ext cx="235430" cy="226346"/>
            </a:xfrm>
            <a:custGeom>
              <a:avLst/>
              <a:gdLst/>
              <a:ahLst/>
              <a:cxnLst/>
              <a:rect l="0" t="0" r="0" b="0"/>
              <a:pathLst>
                <a:path w="235430" h="226346">
                  <a:moveTo>
                    <a:pt x="151201" y="24970"/>
                  </a:moveTo>
                  <a:lnTo>
                    <a:pt x="133220" y="9329"/>
                  </a:lnTo>
                  <a:lnTo>
                    <a:pt x="116303" y="1251"/>
                  </a:lnTo>
                  <a:lnTo>
                    <a:pt x="97087" y="0"/>
                  </a:lnTo>
                  <a:lnTo>
                    <a:pt x="78017" y="4514"/>
                  </a:lnTo>
                  <a:lnTo>
                    <a:pt x="33838" y="32993"/>
                  </a:lnTo>
                  <a:lnTo>
                    <a:pt x="19881" y="52712"/>
                  </a:lnTo>
                  <a:lnTo>
                    <a:pt x="1389" y="97910"/>
                  </a:lnTo>
                  <a:lnTo>
                    <a:pt x="0" y="122509"/>
                  </a:lnTo>
                  <a:lnTo>
                    <a:pt x="3051" y="176428"/>
                  </a:lnTo>
                  <a:lnTo>
                    <a:pt x="9707" y="197960"/>
                  </a:lnTo>
                  <a:lnTo>
                    <a:pt x="14758" y="206977"/>
                  </a:lnTo>
                  <a:lnTo>
                    <a:pt x="29729" y="220116"/>
                  </a:lnTo>
                  <a:lnTo>
                    <a:pt x="38634" y="225257"/>
                  </a:lnTo>
                  <a:lnTo>
                    <a:pt x="46911" y="226345"/>
                  </a:lnTo>
                  <a:lnTo>
                    <a:pt x="62346" y="221315"/>
                  </a:lnTo>
                  <a:lnTo>
                    <a:pt x="84190" y="199740"/>
                  </a:lnTo>
                  <a:lnTo>
                    <a:pt x="104126" y="152602"/>
                  </a:lnTo>
                  <a:lnTo>
                    <a:pt x="119329" y="98231"/>
                  </a:lnTo>
                  <a:lnTo>
                    <a:pt x="122934" y="84339"/>
                  </a:lnTo>
                  <a:lnTo>
                    <a:pt x="125337" y="79758"/>
                  </a:lnTo>
                  <a:lnTo>
                    <a:pt x="126939" y="81382"/>
                  </a:lnTo>
                  <a:lnTo>
                    <a:pt x="141316" y="142963"/>
                  </a:lnTo>
                  <a:lnTo>
                    <a:pt x="149147" y="167489"/>
                  </a:lnTo>
                  <a:lnTo>
                    <a:pt x="160427" y="186188"/>
                  </a:lnTo>
                  <a:lnTo>
                    <a:pt x="185520" y="209869"/>
                  </a:lnTo>
                  <a:lnTo>
                    <a:pt x="195137" y="213747"/>
                  </a:lnTo>
                  <a:lnTo>
                    <a:pt x="235429" y="21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01090" y="1589803"/>
              <a:ext cx="20672" cy="621182"/>
            </a:xfrm>
            <a:custGeom>
              <a:avLst/>
              <a:gdLst/>
              <a:ahLst/>
              <a:cxnLst/>
              <a:rect l="0" t="0" r="0" b="0"/>
              <a:pathLst>
                <a:path w="20672" h="621182">
                  <a:moveTo>
                    <a:pt x="20671" y="0"/>
                  </a:moveTo>
                  <a:lnTo>
                    <a:pt x="9493" y="22357"/>
                  </a:lnTo>
                  <a:lnTo>
                    <a:pt x="2541" y="69795"/>
                  </a:lnTo>
                  <a:lnTo>
                    <a:pt x="915" y="111348"/>
                  </a:lnTo>
                  <a:lnTo>
                    <a:pt x="0" y="174542"/>
                  </a:lnTo>
                  <a:lnTo>
                    <a:pt x="2848" y="227191"/>
                  </a:lnTo>
                  <a:lnTo>
                    <a:pt x="8702" y="286902"/>
                  </a:lnTo>
                  <a:lnTo>
                    <a:pt x="11028" y="347267"/>
                  </a:lnTo>
                  <a:lnTo>
                    <a:pt x="15606" y="388697"/>
                  </a:lnTo>
                  <a:lnTo>
                    <a:pt x="18420" y="434407"/>
                  </a:lnTo>
                  <a:lnTo>
                    <a:pt x="19671" y="479679"/>
                  </a:lnTo>
                  <a:lnTo>
                    <a:pt x="20375" y="538050"/>
                  </a:lnTo>
                  <a:lnTo>
                    <a:pt x="20613" y="597698"/>
                  </a:lnTo>
                  <a:lnTo>
                    <a:pt x="20671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06477" y="1919178"/>
              <a:ext cx="255350" cy="619248"/>
            </a:xfrm>
            <a:custGeom>
              <a:avLst/>
              <a:gdLst/>
              <a:ahLst/>
              <a:cxnLst/>
              <a:rect l="0" t="0" r="0" b="0"/>
              <a:pathLst>
                <a:path w="255350" h="619248">
                  <a:moveTo>
                    <a:pt x="52238" y="186521"/>
                  </a:moveTo>
                  <a:lnTo>
                    <a:pt x="59473" y="215247"/>
                  </a:lnTo>
                  <a:lnTo>
                    <a:pt x="65235" y="275513"/>
                  </a:lnTo>
                  <a:lnTo>
                    <a:pt x="74026" y="320514"/>
                  </a:lnTo>
                  <a:lnTo>
                    <a:pt x="80920" y="372062"/>
                  </a:lnTo>
                  <a:lnTo>
                    <a:pt x="83250" y="431401"/>
                  </a:lnTo>
                  <a:lnTo>
                    <a:pt x="90945" y="491693"/>
                  </a:lnTo>
                  <a:lnTo>
                    <a:pt x="94512" y="550943"/>
                  </a:lnTo>
                  <a:lnTo>
                    <a:pt x="99366" y="604776"/>
                  </a:lnTo>
                  <a:lnTo>
                    <a:pt x="97695" y="616266"/>
                  </a:lnTo>
                  <a:lnTo>
                    <a:pt x="95410" y="619247"/>
                  </a:lnTo>
                  <a:lnTo>
                    <a:pt x="92718" y="616555"/>
                  </a:lnTo>
                  <a:lnTo>
                    <a:pt x="69689" y="554307"/>
                  </a:lnTo>
                  <a:lnTo>
                    <a:pt x="55345" y="499163"/>
                  </a:lnTo>
                  <a:lnTo>
                    <a:pt x="51279" y="472872"/>
                  </a:lnTo>
                  <a:lnTo>
                    <a:pt x="35844" y="417866"/>
                  </a:lnTo>
                  <a:lnTo>
                    <a:pt x="23389" y="355157"/>
                  </a:lnTo>
                  <a:lnTo>
                    <a:pt x="9971" y="292318"/>
                  </a:lnTo>
                  <a:lnTo>
                    <a:pt x="4207" y="249920"/>
                  </a:lnTo>
                  <a:lnTo>
                    <a:pt x="962" y="187758"/>
                  </a:lnTo>
                  <a:lnTo>
                    <a:pt x="0" y="131775"/>
                  </a:lnTo>
                  <a:lnTo>
                    <a:pt x="2055" y="80483"/>
                  </a:lnTo>
                  <a:lnTo>
                    <a:pt x="10827" y="53995"/>
                  </a:lnTo>
                  <a:lnTo>
                    <a:pt x="25644" y="33644"/>
                  </a:lnTo>
                  <a:lnTo>
                    <a:pt x="43928" y="17970"/>
                  </a:lnTo>
                  <a:lnTo>
                    <a:pt x="63752" y="7104"/>
                  </a:lnTo>
                  <a:lnTo>
                    <a:pt x="100233" y="0"/>
                  </a:lnTo>
                  <a:lnTo>
                    <a:pt x="140678" y="3484"/>
                  </a:lnTo>
                  <a:lnTo>
                    <a:pt x="176708" y="17514"/>
                  </a:lnTo>
                  <a:lnTo>
                    <a:pt x="219154" y="51622"/>
                  </a:lnTo>
                  <a:lnTo>
                    <a:pt x="242594" y="81820"/>
                  </a:lnTo>
                  <a:lnTo>
                    <a:pt x="253044" y="102553"/>
                  </a:lnTo>
                  <a:lnTo>
                    <a:pt x="255349" y="123465"/>
                  </a:lnTo>
                  <a:lnTo>
                    <a:pt x="251304" y="144458"/>
                  </a:lnTo>
                  <a:lnTo>
                    <a:pt x="241707" y="165487"/>
                  </a:lnTo>
                  <a:lnTo>
                    <a:pt x="217561" y="191467"/>
                  </a:lnTo>
                  <a:lnTo>
                    <a:pt x="173065" y="211631"/>
                  </a:lnTo>
                  <a:lnTo>
                    <a:pt x="146994" y="218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28463" y="1968829"/>
              <a:ext cx="174502" cy="234064"/>
            </a:xfrm>
            <a:custGeom>
              <a:avLst/>
              <a:gdLst/>
              <a:ahLst/>
              <a:cxnLst/>
              <a:rect l="0" t="0" r="0" b="0"/>
              <a:pathLst>
                <a:path w="174502" h="234064">
                  <a:moveTo>
                    <a:pt x="130335" y="0"/>
                  </a:moveTo>
                  <a:lnTo>
                    <a:pt x="87643" y="14572"/>
                  </a:lnTo>
                  <a:lnTo>
                    <a:pt x="68077" y="27533"/>
                  </a:lnTo>
                  <a:lnTo>
                    <a:pt x="43908" y="55731"/>
                  </a:lnTo>
                  <a:lnTo>
                    <a:pt x="13264" y="114602"/>
                  </a:lnTo>
                  <a:lnTo>
                    <a:pt x="1150" y="147040"/>
                  </a:lnTo>
                  <a:lnTo>
                    <a:pt x="0" y="168296"/>
                  </a:lnTo>
                  <a:lnTo>
                    <a:pt x="8793" y="210538"/>
                  </a:lnTo>
                  <a:lnTo>
                    <a:pt x="14212" y="218737"/>
                  </a:lnTo>
                  <a:lnTo>
                    <a:pt x="29591" y="230967"/>
                  </a:lnTo>
                  <a:lnTo>
                    <a:pt x="51245" y="234063"/>
                  </a:lnTo>
                  <a:lnTo>
                    <a:pt x="97684" y="226519"/>
                  </a:lnTo>
                  <a:lnTo>
                    <a:pt x="130019" y="211526"/>
                  </a:lnTo>
                  <a:lnTo>
                    <a:pt x="156237" y="186676"/>
                  </a:lnTo>
                  <a:lnTo>
                    <a:pt x="173234" y="145908"/>
                  </a:lnTo>
                  <a:lnTo>
                    <a:pt x="174501" y="102373"/>
                  </a:lnTo>
                  <a:lnTo>
                    <a:pt x="167467" y="65428"/>
                  </a:lnTo>
                  <a:lnTo>
                    <a:pt x="158147" y="49356"/>
                  </a:lnTo>
                  <a:lnTo>
                    <a:pt x="14086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37782" y="2074114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48930"/>
                  </a:lnTo>
                  <a:lnTo>
                    <a:pt x="0" y="874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37782" y="1884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43066" y="2011866"/>
              <a:ext cx="157929" cy="220176"/>
            </a:xfrm>
            <a:custGeom>
              <a:avLst/>
              <a:gdLst/>
              <a:ahLst/>
              <a:cxnLst/>
              <a:rect l="0" t="0" r="0" b="0"/>
              <a:pathLst>
                <a:path w="157929" h="220176">
                  <a:moveTo>
                    <a:pt x="0" y="114890"/>
                  </a:moveTo>
                  <a:lnTo>
                    <a:pt x="9066" y="173507"/>
                  </a:lnTo>
                  <a:lnTo>
                    <a:pt x="15685" y="208297"/>
                  </a:lnTo>
                  <a:lnTo>
                    <a:pt x="17476" y="209917"/>
                  </a:lnTo>
                  <a:lnTo>
                    <a:pt x="19466" y="196119"/>
                  </a:lnTo>
                  <a:lnTo>
                    <a:pt x="12515" y="134628"/>
                  </a:lnTo>
                  <a:lnTo>
                    <a:pt x="10922" y="73945"/>
                  </a:lnTo>
                  <a:lnTo>
                    <a:pt x="16235" y="28539"/>
                  </a:lnTo>
                  <a:lnTo>
                    <a:pt x="21352" y="17548"/>
                  </a:lnTo>
                  <a:lnTo>
                    <a:pt x="36396" y="2217"/>
                  </a:lnTo>
                  <a:lnTo>
                    <a:pt x="45321" y="0"/>
                  </a:lnTo>
                  <a:lnTo>
                    <a:pt x="64597" y="3777"/>
                  </a:lnTo>
                  <a:lnTo>
                    <a:pt x="81742" y="16373"/>
                  </a:lnTo>
                  <a:lnTo>
                    <a:pt x="95992" y="34840"/>
                  </a:lnTo>
                  <a:lnTo>
                    <a:pt x="124151" y="92766"/>
                  </a:lnTo>
                  <a:lnTo>
                    <a:pt x="146649" y="154668"/>
                  </a:lnTo>
                  <a:lnTo>
                    <a:pt x="154586" y="187897"/>
                  </a:lnTo>
                  <a:lnTo>
                    <a:pt x="157928" y="220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29482" y="1695088"/>
              <a:ext cx="18913" cy="484312"/>
            </a:xfrm>
            <a:custGeom>
              <a:avLst/>
              <a:gdLst/>
              <a:ahLst/>
              <a:cxnLst/>
              <a:rect l="0" t="0" r="0" b="0"/>
              <a:pathLst>
                <a:path w="18913" h="484312">
                  <a:moveTo>
                    <a:pt x="8383" y="0"/>
                  </a:moveTo>
                  <a:lnTo>
                    <a:pt x="50" y="55170"/>
                  </a:lnTo>
                  <a:lnTo>
                    <a:pt x="0" y="97049"/>
                  </a:lnTo>
                  <a:lnTo>
                    <a:pt x="3877" y="142959"/>
                  </a:lnTo>
                  <a:lnTo>
                    <a:pt x="7048" y="198076"/>
                  </a:lnTo>
                  <a:lnTo>
                    <a:pt x="7988" y="260810"/>
                  </a:lnTo>
                  <a:lnTo>
                    <a:pt x="8266" y="314493"/>
                  </a:lnTo>
                  <a:lnTo>
                    <a:pt x="13937" y="371213"/>
                  </a:lnTo>
                  <a:lnTo>
                    <a:pt x="17438" y="421294"/>
                  </a:lnTo>
                  <a:lnTo>
                    <a:pt x="1891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00994" y="1884601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5125" y="14654"/>
                  </a:lnTo>
                  <a:lnTo>
                    <a:pt x="152545" y="28197"/>
                  </a:lnTo>
                  <a:lnTo>
                    <a:pt x="101221" y="37470"/>
                  </a:lnTo>
                  <a:lnTo>
                    <a:pt x="51309" y="407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69492" y="216887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742081" y="3608741"/>
            <a:ext cx="3232250" cy="684847"/>
            <a:chOff x="2742081" y="3608741"/>
            <a:chExt cx="3232250" cy="684847"/>
          </a:xfrm>
        </p:grpSpPr>
        <p:sp>
          <p:nvSpPr>
            <p:cNvPr id="50" name="Freeform 49"/>
            <p:cNvSpPr/>
            <p:nvPr/>
          </p:nvSpPr>
          <p:spPr>
            <a:xfrm>
              <a:off x="2742081" y="3647630"/>
              <a:ext cx="347441" cy="540673"/>
            </a:xfrm>
            <a:custGeom>
              <a:avLst/>
              <a:gdLst/>
              <a:ahLst/>
              <a:cxnLst/>
              <a:rect l="0" t="0" r="0" b="0"/>
              <a:pathLst>
                <a:path w="347441" h="540673">
                  <a:moveTo>
                    <a:pt x="0" y="540672"/>
                  </a:moveTo>
                  <a:lnTo>
                    <a:pt x="3119" y="483408"/>
                  </a:lnTo>
                  <a:lnTo>
                    <a:pt x="11453" y="430898"/>
                  </a:lnTo>
                  <a:lnTo>
                    <a:pt x="21331" y="370886"/>
                  </a:lnTo>
                  <a:lnTo>
                    <a:pt x="27028" y="328341"/>
                  </a:lnTo>
                  <a:lnTo>
                    <a:pt x="29560" y="282136"/>
                  </a:lnTo>
                  <a:lnTo>
                    <a:pt x="36574" y="232442"/>
                  </a:lnTo>
                  <a:lnTo>
                    <a:pt x="41020" y="173464"/>
                  </a:lnTo>
                  <a:lnTo>
                    <a:pt x="41790" y="119135"/>
                  </a:lnTo>
                  <a:lnTo>
                    <a:pt x="44358" y="74701"/>
                  </a:lnTo>
                  <a:lnTo>
                    <a:pt x="53250" y="54374"/>
                  </a:lnTo>
                  <a:lnTo>
                    <a:pt x="57726" y="51527"/>
                  </a:lnTo>
                  <a:lnTo>
                    <a:pt x="61881" y="53138"/>
                  </a:lnTo>
                  <a:lnTo>
                    <a:pt x="69617" y="64288"/>
                  </a:lnTo>
                  <a:lnTo>
                    <a:pt x="92366" y="120228"/>
                  </a:lnTo>
                  <a:lnTo>
                    <a:pt x="123442" y="166677"/>
                  </a:lnTo>
                  <a:lnTo>
                    <a:pt x="149659" y="183544"/>
                  </a:lnTo>
                  <a:lnTo>
                    <a:pt x="159434" y="184434"/>
                  </a:lnTo>
                  <a:lnTo>
                    <a:pt x="179654" y="179183"/>
                  </a:lnTo>
                  <a:lnTo>
                    <a:pt x="197220" y="165931"/>
                  </a:lnTo>
                  <a:lnTo>
                    <a:pt x="240831" y="117540"/>
                  </a:lnTo>
                  <a:lnTo>
                    <a:pt x="271212" y="63306"/>
                  </a:lnTo>
                  <a:lnTo>
                    <a:pt x="297777" y="3404"/>
                  </a:lnTo>
                  <a:lnTo>
                    <a:pt x="302633" y="0"/>
                  </a:lnTo>
                  <a:lnTo>
                    <a:pt x="308211" y="1239"/>
                  </a:lnTo>
                  <a:lnTo>
                    <a:pt x="314268" y="5575"/>
                  </a:lnTo>
                  <a:lnTo>
                    <a:pt x="320999" y="25991"/>
                  </a:lnTo>
                  <a:lnTo>
                    <a:pt x="322820" y="52222"/>
                  </a:lnTo>
                  <a:lnTo>
                    <a:pt x="320697" y="107017"/>
                  </a:lnTo>
                  <a:lnTo>
                    <a:pt x="324698" y="157938"/>
                  </a:lnTo>
                  <a:lnTo>
                    <a:pt x="325884" y="212020"/>
                  </a:lnTo>
                  <a:lnTo>
                    <a:pt x="326236" y="270548"/>
                  </a:lnTo>
                  <a:lnTo>
                    <a:pt x="326354" y="332246"/>
                  </a:lnTo>
                  <a:lnTo>
                    <a:pt x="334713" y="395289"/>
                  </a:lnTo>
                  <a:lnTo>
                    <a:pt x="336478" y="455412"/>
                  </a:lnTo>
                  <a:lnTo>
                    <a:pt x="337996" y="511699"/>
                  </a:lnTo>
                  <a:lnTo>
                    <a:pt x="347440" y="540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30855" y="3998789"/>
              <a:ext cx="16595" cy="200042"/>
            </a:xfrm>
            <a:custGeom>
              <a:avLst/>
              <a:gdLst/>
              <a:ahLst/>
              <a:cxnLst/>
              <a:rect l="0" t="0" r="0" b="0"/>
              <a:pathLst>
                <a:path w="16595" h="200042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11350" y="159756"/>
                  </a:lnTo>
                  <a:lnTo>
                    <a:pt x="1659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15864" y="37566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59341" y="3893553"/>
              <a:ext cx="172378" cy="284222"/>
            </a:xfrm>
            <a:custGeom>
              <a:avLst/>
              <a:gdLst/>
              <a:ahLst/>
              <a:cxnLst/>
              <a:rect l="0" t="0" r="0" b="0"/>
              <a:pathLst>
                <a:path w="172378" h="284222">
                  <a:moveTo>
                    <a:pt x="3921" y="115765"/>
                  </a:moveTo>
                  <a:lnTo>
                    <a:pt x="9511" y="174382"/>
                  </a:lnTo>
                  <a:lnTo>
                    <a:pt x="21880" y="229726"/>
                  </a:lnTo>
                  <a:lnTo>
                    <a:pt x="28609" y="270544"/>
                  </a:lnTo>
                  <a:lnTo>
                    <a:pt x="26229" y="273933"/>
                  </a:lnTo>
                  <a:lnTo>
                    <a:pt x="22303" y="273853"/>
                  </a:lnTo>
                  <a:lnTo>
                    <a:pt x="19685" y="267950"/>
                  </a:lnTo>
                  <a:lnTo>
                    <a:pt x="12364" y="216450"/>
                  </a:lnTo>
                  <a:lnTo>
                    <a:pt x="0" y="161130"/>
                  </a:lnTo>
                  <a:lnTo>
                    <a:pt x="1934" y="100766"/>
                  </a:lnTo>
                  <a:lnTo>
                    <a:pt x="6648" y="45688"/>
                  </a:lnTo>
                  <a:lnTo>
                    <a:pt x="13322" y="23788"/>
                  </a:lnTo>
                  <a:lnTo>
                    <a:pt x="24087" y="6256"/>
                  </a:lnTo>
                  <a:lnTo>
                    <a:pt x="31403" y="1815"/>
                  </a:lnTo>
                  <a:lnTo>
                    <a:pt x="48891" y="0"/>
                  </a:lnTo>
                  <a:lnTo>
                    <a:pt x="65242" y="6212"/>
                  </a:lnTo>
                  <a:lnTo>
                    <a:pt x="94803" y="29264"/>
                  </a:lnTo>
                  <a:lnTo>
                    <a:pt x="130215" y="86191"/>
                  </a:lnTo>
                  <a:lnTo>
                    <a:pt x="152740" y="140729"/>
                  </a:lnTo>
                  <a:lnTo>
                    <a:pt x="167285" y="197732"/>
                  </a:lnTo>
                  <a:lnTo>
                    <a:pt x="171372" y="254745"/>
                  </a:lnTo>
                  <a:lnTo>
                    <a:pt x="172377" y="284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11985" y="3608741"/>
              <a:ext cx="233937" cy="602869"/>
            </a:xfrm>
            <a:custGeom>
              <a:avLst/>
              <a:gdLst/>
              <a:ahLst/>
              <a:cxnLst/>
              <a:rect l="0" t="0" r="0" b="0"/>
              <a:pathLst>
                <a:path w="233937" h="602869">
                  <a:moveTo>
                    <a:pt x="161889" y="474276"/>
                  </a:moveTo>
                  <a:lnTo>
                    <a:pt x="167955" y="441824"/>
                  </a:lnTo>
                  <a:lnTo>
                    <a:pt x="165365" y="421249"/>
                  </a:lnTo>
                  <a:lnTo>
                    <a:pt x="157194" y="403525"/>
                  </a:lnTo>
                  <a:lnTo>
                    <a:pt x="151740" y="395523"/>
                  </a:lnTo>
                  <a:lnTo>
                    <a:pt x="136321" y="383513"/>
                  </a:lnTo>
                  <a:lnTo>
                    <a:pt x="127296" y="378672"/>
                  </a:lnTo>
                  <a:lnTo>
                    <a:pt x="101671" y="376414"/>
                  </a:lnTo>
                  <a:lnTo>
                    <a:pt x="86648" y="377449"/>
                  </a:lnTo>
                  <a:lnTo>
                    <a:pt x="63718" y="387958"/>
                  </a:lnTo>
                  <a:lnTo>
                    <a:pt x="29933" y="417712"/>
                  </a:lnTo>
                  <a:lnTo>
                    <a:pt x="13477" y="444648"/>
                  </a:lnTo>
                  <a:lnTo>
                    <a:pt x="1191" y="474856"/>
                  </a:lnTo>
                  <a:lnTo>
                    <a:pt x="0" y="495591"/>
                  </a:lnTo>
                  <a:lnTo>
                    <a:pt x="13015" y="555245"/>
                  </a:lnTo>
                  <a:lnTo>
                    <a:pt x="23973" y="578113"/>
                  </a:lnTo>
                  <a:lnTo>
                    <a:pt x="39762" y="593735"/>
                  </a:lnTo>
                  <a:lnTo>
                    <a:pt x="48885" y="599539"/>
                  </a:lnTo>
                  <a:lnTo>
                    <a:pt x="71501" y="602868"/>
                  </a:lnTo>
                  <a:lnTo>
                    <a:pt x="95980" y="599278"/>
                  </a:lnTo>
                  <a:lnTo>
                    <a:pt x="118558" y="589884"/>
                  </a:lnTo>
                  <a:lnTo>
                    <a:pt x="151000" y="554674"/>
                  </a:lnTo>
                  <a:lnTo>
                    <a:pt x="183828" y="491543"/>
                  </a:lnTo>
                  <a:lnTo>
                    <a:pt x="202791" y="435919"/>
                  </a:lnTo>
                  <a:lnTo>
                    <a:pt x="220221" y="378845"/>
                  </a:lnTo>
                  <a:lnTo>
                    <a:pt x="227224" y="326050"/>
                  </a:lnTo>
                  <a:lnTo>
                    <a:pt x="233936" y="270562"/>
                  </a:lnTo>
                  <a:lnTo>
                    <a:pt x="229509" y="211795"/>
                  </a:lnTo>
                  <a:lnTo>
                    <a:pt x="226378" y="159288"/>
                  </a:lnTo>
                  <a:lnTo>
                    <a:pt x="219861" y="102916"/>
                  </a:lnTo>
                  <a:lnTo>
                    <a:pt x="210521" y="47349"/>
                  </a:lnTo>
                  <a:lnTo>
                    <a:pt x="194756" y="5018"/>
                  </a:lnTo>
                  <a:lnTo>
                    <a:pt x="189649" y="0"/>
                  </a:lnTo>
                  <a:lnTo>
                    <a:pt x="185075" y="165"/>
                  </a:lnTo>
                  <a:lnTo>
                    <a:pt x="180856" y="3784"/>
                  </a:lnTo>
                  <a:lnTo>
                    <a:pt x="169328" y="31234"/>
                  </a:lnTo>
                  <a:lnTo>
                    <a:pt x="163358" y="85942"/>
                  </a:lnTo>
                  <a:lnTo>
                    <a:pt x="162324" y="148904"/>
                  </a:lnTo>
                  <a:lnTo>
                    <a:pt x="162083" y="195526"/>
                  </a:lnTo>
                  <a:lnTo>
                    <a:pt x="161975" y="240422"/>
                  </a:lnTo>
                  <a:lnTo>
                    <a:pt x="165034" y="298922"/>
                  </a:lnTo>
                  <a:lnTo>
                    <a:pt x="176548" y="355020"/>
                  </a:lnTo>
                  <a:lnTo>
                    <a:pt x="181050" y="405796"/>
                  </a:lnTo>
                  <a:lnTo>
                    <a:pt x="190977" y="462959"/>
                  </a:lnTo>
                  <a:lnTo>
                    <a:pt x="201963" y="507708"/>
                  </a:lnTo>
                  <a:lnTo>
                    <a:pt x="219804" y="545567"/>
                  </a:lnTo>
                  <a:lnTo>
                    <a:pt x="225060" y="569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42371" y="3946146"/>
              <a:ext cx="200043" cy="63173"/>
            </a:xfrm>
            <a:custGeom>
              <a:avLst/>
              <a:gdLst/>
              <a:ahLst/>
              <a:cxnLst/>
              <a:rect l="0" t="0" r="0" b="0"/>
              <a:pathLst>
                <a:path w="200043" h="63173">
                  <a:moveTo>
                    <a:pt x="200042" y="0"/>
                  </a:moveTo>
                  <a:lnTo>
                    <a:pt x="138932" y="19128"/>
                  </a:lnTo>
                  <a:lnTo>
                    <a:pt x="78911" y="44215"/>
                  </a:lnTo>
                  <a:lnTo>
                    <a:pt x="24863" y="59866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05542" y="410407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8407" y="3119"/>
                  </a:lnTo>
                  <a:lnTo>
                    <a:pt x="125096" y="17958"/>
                  </a:lnTo>
                  <a:lnTo>
                    <a:pt x="72760" y="28547"/>
                  </a:lnTo>
                  <a:lnTo>
                    <a:pt x="10201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95097" y="3725048"/>
              <a:ext cx="276246" cy="428488"/>
            </a:xfrm>
            <a:custGeom>
              <a:avLst/>
              <a:gdLst/>
              <a:ahLst/>
              <a:cxnLst/>
              <a:rect l="0" t="0" r="0" b="0"/>
              <a:pathLst>
                <a:path w="276246" h="428488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61453"/>
                  </a:lnTo>
                  <a:lnTo>
                    <a:pt x="12997" y="222143"/>
                  </a:lnTo>
                  <a:lnTo>
                    <a:pt x="18669" y="281459"/>
                  </a:lnTo>
                  <a:lnTo>
                    <a:pt x="20349" y="332960"/>
                  </a:lnTo>
                  <a:lnTo>
                    <a:pt x="20916" y="392284"/>
                  </a:lnTo>
                  <a:lnTo>
                    <a:pt x="19793" y="398393"/>
                  </a:lnTo>
                  <a:lnTo>
                    <a:pt x="17875" y="398956"/>
                  </a:lnTo>
                  <a:lnTo>
                    <a:pt x="15426" y="395822"/>
                  </a:lnTo>
                  <a:lnTo>
                    <a:pt x="11173" y="344569"/>
                  </a:lnTo>
                  <a:lnTo>
                    <a:pt x="16244" y="285132"/>
                  </a:lnTo>
                  <a:lnTo>
                    <a:pt x="36917" y="233877"/>
                  </a:lnTo>
                  <a:lnTo>
                    <a:pt x="49943" y="211570"/>
                  </a:lnTo>
                  <a:lnTo>
                    <a:pt x="59031" y="204218"/>
                  </a:lnTo>
                  <a:lnTo>
                    <a:pt x="81608" y="196049"/>
                  </a:lnTo>
                  <a:lnTo>
                    <a:pt x="133060" y="191974"/>
                  </a:lnTo>
                  <a:lnTo>
                    <a:pt x="156233" y="195676"/>
                  </a:lnTo>
                  <a:lnTo>
                    <a:pt x="175112" y="204341"/>
                  </a:lnTo>
                  <a:lnTo>
                    <a:pt x="232211" y="253986"/>
                  </a:lnTo>
                  <a:lnTo>
                    <a:pt x="250604" y="275489"/>
                  </a:lnTo>
                  <a:lnTo>
                    <a:pt x="276052" y="335525"/>
                  </a:lnTo>
                  <a:lnTo>
                    <a:pt x="276245" y="373676"/>
                  </a:lnTo>
                  <a:lnTo>
                    <a:pt x="268615" y="394586"/>
                  </a:lnTo>
                  <a:lnTo>
                    <a:pt x="263304" y="403437"/>
                  </a:lnTo>
                  <a:lnTo>
                    <a:pt x="244925" y="416392"/>
                  </a:lnTo>
                  <a:lnTo>
                    <a:pt x="221160" y="424879"/>
                  </a:lnTo>
                  <a:lnTo>
                    <a:pt x="182642" y="428487"/>
                  </a:lnTo>
                  <a:lnTo>
                    <a:pt x="121234" y="416749"/>
                  </a:lnTo>
                  <a:lnTo>
                    <a:pt x="91423" y="401252"/>
                  </a:lnTo>
                  <a:lnTo>
                    <a:pt x="631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65186" y="3725048"/>
              <a:ext cx="19466" cy="389556"/>
            </a:xfrm>
            <a:custGeom>
              <a:avLst/>
              <a:gdLst/>
              <a:ahLst/>
              <a:cxnLst/>
              <a:rect l="0" t="0" r="0" b="0"/>
              <a:pathLst>
                <a:path w="19466" h="389556">
                  <a:moveTo>
                    <a:pt x="19465" y="0"/>
                  </a:moveTo>
                  <a:lnTo>
                    <a:pt x="16346" y="42692"/>
                  </a:lnTo>
                  <a:lnTo>
                    <a:pt x="10400" y="101110"/>
                  </a:lnTo>
                  <a:lnTo>
                    <a:pt x="3782" y="159810"/>
                  </a:lnTo>
                  <a:lnTo>
                    <a:pt x="0" y="210478"/>
                  </a:lnTo>
                  <a:lnTo>
                    <a:pt x="5959" y="263454"/>
                  </a:lnTo>
                  <a:lnTo>
                    <a:pt x="8349" y="324698"/>
                  </a:lnTo>
                  <a:lnTo>
                    <a:pt x="8763" y="361759"/>
                  </a:lnTo>
                  <a:lnTo>
                    <a:pt x="893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02266" y="3951085"/>
              <a:ext cx="159996" cy="240231"/>
            </a:xfrm>
            <a:custGeom>
              <a:avLst/>
              <a:gdLst/>
              <a:ahLst/>
              <a:cxnLst/>
              <a:rect l="0" t="0" r="0" b="0"/>
              <a:pathLst>
                <a:path w="159996" h="240231">
                  <a:moveTo>
                    <a:pt x="82426" y="5590"/>
                  </a:moveTo>
                  <a:lnTo>
                    <a:pt x="65659" y="0"/>
                  </a:lnTo>
                  <a:lnTo>
                    <a:pt x="58380" y="1864"/>
                  </a:lnTo>
                  <a:lnTo>
                    <a:pt x="44053" y="13292"/>
                  </a:lnTo>
                  <a:lnTo>
                    <a:pt x="22833" y="39458"/>
                  </a:lnTo>
                  <a:lnTo>
                    <a:pt x="7317" y="75026"/>
                  </a:lnTo>
                  <a:lnTo>
                    <a:pt x="0" y="128967"/>
                  </a:lnTo>
                  <a:lnTo>
                    <a:pt x="1072" y="169528"/>
                  </a:lnTo>
                  <a:lnTo>
                    <a:pt x="15168" y="203123"/>
                  </a:lnTo>
                  <a:lnTo>
                    <a:pt x="27577" y="220504"/>
                  </a:lnTo>
                  <a:lnTo>
                    <a:pt x="47131" y="232909"/>
                  </a:lnTo>
                  <a:lnTo>
                    <a:pt x="58896" y="237855"/>
                  </a:lnTo>
                  <a:lnTo>
                    <a:pt x="84447" y="240230"/>
                  </a:lnTo>
                  <a:lnTo>
                    <a:pt x="97811" y="239226"/>
                  </a:lnTo>
                  <a:lnTo>
                    <a:pt x="118900" y="228751"/>
                  </a:lnTo>
                  <a:lnTo>
                    <a:pt x="134901" y="212398"/>
                  </a:lnTo>
                  <a:lnTo>
                    <a:pt x="158689" y="163022"/>
                  </a:lnTo>
                  <a:lnTo>
                    <a:pt x="159995" y="139121"/>
                  </a:lnTo>
                  <a:lnTo>
                    <a:pt x="151301" y="91238"/>
                  </a:lnTo>
                  <a:lnTo>
                    <a:pt x="131083" y="44258"/>
                  </a:lnTo>
                  <a:lnTo>
                    <a:pt x="114012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42620" y="3988261"/>
              <a:ext cx="294799" cy="218478"/>
            </a:xfrm>
            <a:custGeom>
              <a:avLst/>
              <a:gdLst/>
              <a:ahLst/>
              <a:cxnLst/>
              <a:rect l="0" t="0" r="0" b="0"/>
              <a:pathLst>
                <a:path w="294799" h="218478">
                  <a:moveTo>
                    <a:pt x="0" y="0"/>
                  </a:moveTo>
                  <a:lnTo>
                    <a:pt x="8333" y="48930"/>
                  </a:lnTo>
                  <a:lnTo>
                    <a:pt x="12998" y="96776"/>
                  </a:lnTo>
                  <a:lnTo>
                    <a:pt x="25054" y="154167"/>
                  </a:lnTo>
                  <a:lnTo>
                    <a:pt x="40828" y="188398"/>
                  </a:lnTo>
                  <a:lnTo>
                    <a:pt x="48276" y="194619"/>
                  </a:lnTo>
                  <a:lnTo>
                    <a:pt x="56750" y="197596"/>
                  </a:lnTo>
                  <a:lnTo>
                    <a:pt x="65909" y="198411"/>
                  </a:lnTo>
                  <a:lnTo>
                    <a:pt x="74355" y="194275"/>
                  </a:lnTo>
                  <a:lnTo>
                    <a:pt x="89979" y="177201"/>
                  </a:lnTo>
                  <a:lnTo>
                    <a:pt x="118595" y="115657"/>
                  </a:lnTo>
                  <a:lnTo>
                    <a:pt x="124047" y="78592"/>
                  </a:lnTo>
                  <a:lnTo>
                    <a:pt x="125981" y="75791"/>
                  </a:lnTo>
                  <a:lnTo>
                    <a:pt x="128441" y="79774"/>
                  </a:lnTo>
                  <a:lnTo>
                    <a:pt x="144166" y="134377"/>
                  </a:lnTo>
                  <a:lnTo>
                    <a:pt x="167062" y="189184"/>
                  </a:lnTo>
                  <a:lnTo>
                    <a:pt x="186630" y="215411"/>
                  </a:lnTo>
                  <a:lnTo>
                    <a:pt x="195780" y="218477"/>
                  </a:lnTo>
                  <a:lnTo>
                    <a:pt x="218425" y="215644"/>
                  </a:lnTo>
                  <a:lnTo>
                    <a:pt x="237847" y="203466"/>
                  </a:lnTo>
                  <a:lnTo>
                    <a:pt x="269381" y="167052"/>
                  </a:lnTo>
                  <a:lnTo>
                    <a:pt x="285447" y="136455"/>
                  </a:lnTo>
                  <a:lnTo>
                    <a:pt x="292027" y="88394"/>
                  </a:lnTo>
                  <a:lnTo>
                    <a:pt x="293977" y="35289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11118" y="3975371"/>
              <a:ext cx="263213" cy="318217"/>
            </a:xfrm>
            <a:custGeom>
              <a:avLst/>
              <a:gdLst/>
              <a:ahLst/>
              <a:cxnLst/>
              <a:rect l="0" t="0" r="0" b="0"/>
              <a:pathLst>
                <a:path w="263213" h="318217">
                  <a:moveTo>
                    <a:pt x="0" y="118174"/>
                  </a:moveTo>
                  <a:lnTo>
                    <a:pt x="9065" y="176791"/>
                  </a:lnTo>
                  <a:lnTo>
                    <a:pt x="18645" y="229795"/>
                  </a:lnTo>
                  <a:lnTo>
                    <a:pt x="25054" y="253182"/>
                  </a:lnTo>
                  <a:lnTo>
                    <a:pt x="27231" y="256143"/>
                  </a:lnTo>
                  <a:lnTo>
                    <a:pt x="28682" y="253437"/>
                  </a:lnTo>
                  <a:lnTo>
                    <a:pt x="31203" y="202927"/>
                  </a:lnTo>
                  <a:lnTo>
                    <a:pt x="31510" y="149170"/>
                  </a:lnTo>
                  <a:lnTo>
                    <a:pt x="37159" y="93491"/>
                  </a:lnTo>
                  <a:lnTo>
                    <a:pt x="50710" y="45838"/>
                  </a:lnTo>
                  <a:lnTo>
                    <a:pt x="61922" y="24024"/>
                  </a:lnTo>
                  <a:lnTo>
                    <a:pt x="77823" y="8869"/>
                  </a:lnTo>
                  <a:lnTo>
                    <a:pt x="86977" y="3190"/>
                  </a:lnTo>
                  <a:lnTo>
                    <a:pt x="106507" y="0"/>
                  </a:lnTo>
                  <a:lnTo>
                    <a:pt x="116628" y="787"/>
                  </a:lnTo>
                  <a:lnTo>
                    <a:pt x="134113" y="7900"/>
                  </a:lnTo>
                  <a:lnTo>
                    <a:pt x="149683" y="20031"/>
                  </a:lnTo>
                  <a:lnTo>
                    <a:pt x="185842" y="72062"/>
                  </a:lnTo>
                  <a:lnTo>
                    <a:pt x="212878" y="125790"/>
                  </a:lnTo>
                  <a:lnTo>
                    <a:pt x="230696" y="181464"/>
                  </a:lnTo>
                  <a:lnTo>
                    <a:pt x="245481" y="237521"/>
                  </a:lnTo>
                  <a:lnTo>
                    <a:pt x="260068" y="293118"/>
                  </a:lnTo>
                  <a:lnTo>
                    <a:pt x="263212" y="318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210817" y="505333"/>
            <a:ext cx="1652906" cy="34428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1739392" y="534416"/>
            <a:ext cx="1726692" cy="35481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2343785" y="597280"/>
            <a:ext cx="1726692" cy="3705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2978023" y="615569"/>
            <a:ext cx="1779397" cy="37585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1768787" y="1526632"/>
            <a:ext cx="1128492" cy="1695089"/>
            <a:chOff x="1768787" y="1526632"/>
            <a:chExt cx="1128492" cy="1695089"/>
          </a:xfrm>
        </p:grpSpPr>
        <p:sp>
          <p:nvSpPr>
            <p:cNvPr id="6" name="Freeform 5"/>
            <p:cNvSpPr/>
            <p:nvPr/>
          </p:nvSpPr>
          <p:spPr>
            <a:xfrm>
              <a:off x="1768787" y="3032207"/>
              <a:ext cx="273742" cy="189514"/>
            </a:xfrm>
            <a:custGeom>
              <a:avLst/>
              <a:gdLst/>
              <a:ahLst/>
              <a:cxnLst/>
              <a:rect l="0" t="0" r="0" b="0"/>
              <a:pathLst>
                <a:path w="273742" h="189514">
                  <a:moveTo>
                    <a:pt x="0" y="0"/>
                  </a:moveTo>
                  <a:lnTo>
                    <a:pt x="54115" y="42662"/>
                  </a:lnTo>
                  <a:lnTo>
                    <a:pt x="106649" y="78451"/>
                  </a:lnTo>
                  <a:lnTo>
                    <a:pt x="167018" y="121378"/>
                  </a:lnTo>
                  <a:lnTo>
                    <a:pt x="225912" y="164819"/>
                  </a:lnTo>
                  <a:lnTo>
                    <a:pt x="27374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05658" y="2853222"/>
              <a:ext cx="273742" cy="147400"/>
            </a:xfrm>
            <a:custGeom>
              <a:avLst/>
              <a:gdLst/>
              <a:ahLst/>
              <a:cxnLst/>
              <a:rect l="0" t="0" r="0" b="0"/>
              <a:pathLst>
                <a:path w="273742" h="147400">
                  <a:moveTo>
                    <a:pt x="0" y="0"/>
                  </a:moveTo>
                  <a:lnTo>
                    <a:pt x="53874" y="35917"/>
                  </a:lnTo>
                  <a:lnTo>
                    <a:pt x="115921" y="70046"/>
                  </a:lnTo>
                  <a:lnTo>
                    <a:pt x="174059" y="102219"/>
                  </a:lnTo>
                  <a:lnTo>
                    <a:pt x="230978" y="125476"/>
                  </a:lnTo>
                  <a:lnTo>
                    <a:pt x="256781" y="136614"/>
                  </a:lnTo>
                  <a:lnTo>
                    <a:pt x="27374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37243" y="2947979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57308" y="60873"/>
                  </a:lnTo>
                  <a:lnTo>
                    <a:pt x="25488" y="9638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4642" y="2705823"/>
              <a:ext cx="173859" cy="182778"/>
            </a:xfrm>
            <a:custGeom>
              <a:avLst/>
              <a:gdLst/>
              <a:ahLst/>
              <a:cxnLst/>
              <a:rect l="0" t="0" r="0" b="0"/>
              <a:pathLst>
                <a:path w="173859" h="182778">
                  <a:moveTo>
                    <a:pt x="0" y="126342"/>
                  </a:moveTo>
                  <a:lnTo>
                    <a:pt x="5589" y="148699"/>
                  </a:lnTo>
                  <a:lnTo>
                    <a:pt x="11915" y="156455"/>
                  </a:lnTo>
                  <a:lnTo>
                    <a:pt x="42005" y="172959"/>
                  </a:lnTo>
                  <a:lnTo>
                    <a:pt x="63123" y="181376"/>
                  </a:lnTo>
                  <a:lnTo>
                    <a:pt x="87326" y="182777"/>
                  </a:lnTo>
                  <a:lnTo>
                    <a:pt x="111341" y="178331"/>
                  </a:lnTo>
                  <a:lnTo>
                    <a:pt x="139185" y="161503"/>
                  </a:lnTo>
                  <a:lnTo>
                    <a:pt x="158956" y="144309"/>
                  </a:lnTo>
                  <a:lnTo>
                    <a:pt x="170083" y="121849"/>
                  </a:lnTo>
                  <a:lnTo>
                    <a:pt x="173858" y="97439"/>
                  </a:lnTo>
                  <a:lnTo>
                    <a:pt x="171637" y="74892"/>
                  </a:lnTo>
                  <a:lnTo>
                    <a:pt x="163631" y="56292"/>
                  </a:lnTo>
                  <a:lnTo>
                    <a:pt x="158220" y="48057"/>
                  </a:lnTo>
                  <a:lnTo>
                    <a:pt x="142850" y="35787"/>
                  </a:lnTo>
                  <a:lnTo>
                    <a:pt x="83829" y="1089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1513" y="2509835"/>
              <a:ext cx="168457" cy="157568"/>
            </a:xfrm>
            <a:custGeom>
              <a:avLst/>
              <a:gdLst/>
              <a:ahLst/>
              <a:cxnLst/>
              <a:rect l="0" t="0" r="0" b="0"/>
              <a:pathLst>
                <a:path w="168457" h="157568">
                  <a:moveTo>
                    <a:pt x="0" y="132818"/>
                  </a:moveTo>
                  <a:lnTo>
                    <a:pt x="53874" y="150776"/>
                  </a:lnTo>
                  <a:lnTo>
                    <a:pt x="74247" y="157567"/>
                  </a:lnTo>
                  <a:lnTo>
                    <a:pt x="77574" y="157506"/>
                  </a:lnTo>
                  <a:lnTo>
                    <a:pt x="76282" y="155125"/>
                  </a:lnTo>
                  <a:lnTo>
                    <a:pt x="19382" y="106719"/>
                  </a:lnTo>
                  <a:lnTo>
                    <a:pt x="9394" y="88463"/>
                  </a:lnTo>
                  <a:lnTo>
                    <a:pt x="7294" y="68651"/>
                  </a:lnTo>
                  <a:lnTo>
                    <a:pt x="11431" y="49317"/>
                  </a:lnTo>
                  <a:lnTo>
                    <a:pt x="33150" y="17841"/>
                  </a:lnTo>
                  <a:lnTo>
                    <a:pt x="39647" y="10543"/>
                  </a:lnTo>
                  <a:lnTo>
                    <a:pt x="59345" y="2434"/>
                  </a:lnTo>
                  <a:lnTo>
                    <a:pt x="82527" y="0"/>
                  </a:lnTo>
                  <a:lnTo>
                    <a:pt x="104529" y="2818"/>
                  </a:lnTo>
                  <a:lnTo>
                    <a:pt x="151588" y="22660"/>
                  </a:lnTo>
                  <a:lnTo>
                    <a:pt x="168456" y="27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2231" y="2194112"/>
              <a:ext cx="242495" cy="282188"/>
            </a:xfrm>
            <a:custGeom>
              <a:avLst/>
              <a:gdLst/>
              <a:ahLst/>
              <a:cxnLst/>
              <a:rect l="0" t="0" r="0" b="0"/>
              <a:pathLst>
                <a:path w="242495" h="282188">
                  <a:moveTo>
                    <a:pt x="179323" y="164271"/>
                  </a:moveTo>
                  <a:lnTo>
                    <a:pt x="162555" y="158682"/>
                  </a:lnTo>
                  <a:lnTo>
                    <a:pt x="144965" y="159057"/>
                  </a:lnTo>
                  <a:lnTo>
                    <a:pt x="126618" y="164294"/>
                  </a:lnTo>
                  <a:lnTo>
                    <a:pt x="110665" y="174419"/>
                  </a:lnTo>
                  <a:lnTo>
                    <a:pt x="98896" y="189838"/>
                  </a:lnTo>
                  <a:lnTo>
                    <a:pt x="94119" y="198864"/>
                  </a:lnTo>
                  <a:lnTo>
                    <a:pt x="93275" y="207220"/>
                  </a:lnTo>
                  <a:lnTo>
                    <a:pt x="98575" y="222744"/>
                  </a:lnTo>
                  <a:lnTo>
                    <a:pt x="134313" y="265942"/>
                  </a:lnTo>
                  <a:lnTo>
                    <a:pt x="160527" y="281483"/>
                  </a:lnTo>
                  <a:lnTo>
                    <a:pt x="169132" y="282187"/>
                  </a:lnTo>
                  <a:lnTo>
                    <a:pt x="184932" y="276730"/>
                  </a:lnTo>
                  <a:lnTo>
                    <a:pt x="190082" y="269659"/>
                  </a:lnTo>
                  <a:lnTo>
                    <a:pt x="195803" y="249325"/>
                  </a:lnTo>
                  <a:lnTo>
                    <a:pt x="193435" y="211569"/>
                  </a:lnTo>
                  <a:lnTo>
                    <a:pt x="173748" y="159229"/>
                  </a:lnTo>
                  <a:lnTo>
                    <a:pt x="140447" y="105144"/>
                  </a:lnTo>
                  <a:lnTo>
                    <a:pt x="98581" y="52938"/>
                  </a:lnTo>
                  <a:lnTo>
                    <a:pt x="41834" y="9938"/>
                  </a:lnTo>
                  <a:lnTo>
                    <a:pt x="18001" y="2092"/>
                  </a:lnTo>
                  <a:lnTo>
                    <a:pt x="5095" y="0"/>
                  </a:lnTo>
                  <a:lnTo>
                    <a:pt x="0" y="945"/>
                  </a:lnTo>
                  <a:lnTo>
                    <a:pt x="113" y="3914"/>
                  </a:lnTo>
                  <a:lnTo>
                    <a:pt x="17039" y="19272"/>
                  </a:lnTo>
                  <a:lnTo>
                    <a:pt x="74580" y="56077"/>
                  </a:lnTo>
                  <a:lnTo>
                    <a:pt x="137257" y="88121"/>
                  </a:lnTo>
                  <a:lnTo>
                    <a:pt x="191028" y="106627"/>
                  </a:lnTo>
                  <a:lnTo>
                    <a:pt x="242494" y="111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1554" y="2116227"/>
              <a:ext cx="130218" cy="120616"/>
            </a:xfrm>
            <a:custGeom>
              <a:avLst/>
              <a:gdLst/>
              <a:ahLst/>
              <a:cxnLst/>
              <a:rect l="0" t="0" r="0" b="0"/>
              <a:pathLst>
                <a:path w="130218" h="120616">
                  <a:moveTo>
                    <a:pt x="52643" y="94757"/>
                  </a:moveTo>
                  <a:lnTo>
                    <a:pt x="106517" y="112715"/>
                  </a:lnTo>
                  <a:lnTo>
                    <a:pt x="130217" y="120615"/>
                  </a:lnTo>
                  <a:lnTo>
                    <a:pt x="74273" y="104745"/>
                  </a:lnTo>
                  <a:lnTo>
                    <a:pt x="54067" y="96856"/>
                  </a:lnTo>
                  <a:lnTo>
                    <a:pt x="14688" y="66033"/>
                  </a:lnTo>
                  <a:lnTo>
                    <a:pt x="6528" y="461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2151" y="1939777"/>
              <a:ext cx="149974" cy="155746"/>
            </a:xfrm>
            <a:custGeom>
              <a:avLst/>
              <a:gdLst/>
              <a:ahLst/>
              <a:cxnLst/>
              <a:rect l="0" t="0" r="0" b="0"/>
              <a:pathLst>
                <a:path w="149974" h="155746">
                  <a:moveTo>
                    <a:pt x="55216" y="113280"/>
                  </a:moveTo>
                  <a:lnTo>
                    <a:pt x="70835" y="49852"/>
                  </a:lnTo>
                  <a:lnTo>
                    <a:pt x="68787" y="28938"/>
                  </a:lnTo>
                  <a:lnTo>
                    <a:pt x="60858" y="11064"/>
                  </a:lnTo>
                  <a:lnTo>
                    <a:pt x="55468" y="3022"/>
                  </a:lnTo>
                  <a:lnTo>
                    <a:pt x="48365" y="0"/>
                  </a:lnTo>
                  <a:lnTo>
                    <a:pt x="40120" y="325"/>
                  </a:lnTo>
                  <a:lnTo>
                    <a:pt x="31114" y="2882"/>
                  </a:lnTo>
                  <a:lnTo>
                    <a:pt x="23940" y="8095"/>
                  </a:lnTo>
                  <a:lnTo>
                    <a:pt x="12850" y="23247"/>
                  </a:lnTo>
                  <a:lnTo>
                    <a:pt x="30" y="51509"/>
                  </a:lnTo>
                  <a:lnTo>
                    <a:pt x="0" y="93287"/>
                  </a:lnTo>
                  <a:lnTo>
                    <a:pt x="7669" y="116482"/>
                  </a:lnTo>
                  <a:lnTo>
                    <a:pt x="20046" y="134590"/>
                  </a:lnTo>
                  <a:lnTo>
                    <a:pt x="37246" y="150437"/>
                  </a:lnTo>
                  <a:lnTo>
                    <a:pt x="46745" y="154429"/>
                  </a:lnTo>
                  <a:lnTo>
                    <a:pt x="66659" y="155745"/>
                  </a:lnTo>
                  <a:lnTo>
                    <a:pt x="97601" y="149908"/>
                  </a:lnTo>
                  <a:lnTo>
                    <a:pt x="123407" y="135181"/>
                  </a:lnTo>
                  <a:lnTo>
                    <a:pt x="135436" y="119504"/>
                  </a:lnTo>
                  <a:lnTo>
                    <a:pt x="149973" y="92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8088" y="1640637"/>
              <a:ext cx="219850" cy="320574"/>
            </a:xfrm>
            <a:custGeom>
              <a:avLst/>
              <a:gdLst/>
              <a:ahLst/>
              <a:cxnLst/>
              <a:rect l="0" t="0" r="0" b="0"/>
              <a:pathLst>
                <a:path w="219850" h="320574">
                  <a:moveTo>
                    <a:pt x="156678" y="170264"/>
                  </a:moveTo>
                  <a:lnTo>
                    <a:pt x="134322" y="170264"/>
                  </a:lnTo>
                  <a:lnTo>
                    <a:pt x="103651" y="181443"/>
                  </a:lnTo>
                  <a:lnTo>
                    <a:pt x="89047" y="196289"/>
                  </a:lnTo>
                  <a:lnTo>
                    <a:pt x="70140" y="234416"/>
                  </a:lnTo>
                  <a:lnTo>
                    <a:pt x="68694" y="258048"/>
                  </a:lnTo>
                  <a:lnTo>
                    <a:pt x="73121" y="281809"/>
                  </a:lnTo>
                  <a:lnTo>
                    <a:pt x="82887" y="300168"/>
                  </a:lnTo>
                  <a:lnTo>
                    <a:pt x="98146" y="313007"/>
                  </a:lnTo>
                  <a:lnTo>
                    <a:pt x="107128" y="318069"/>
                  </a:lnTo>
                  <a:lnTo>
                    <a:pt x="129587" y="320573"/>
                  </a:lnTo>
                  <a:lnTo>
                    <a:pt x="152827" y="316617"/>
                  </a:lnTo>
                  <a:lnTo>
                    <a:pt x="179064" y="301235"/>
                  </a:lnTo>
                  <a:lnTo>
                    <a:pt x="194314" y="288525"/>
                  </a:lnTo>
                  <a:lnTo>
                    <a:pt x="202651" y="268838"/>
                  </a:lnTo>
                  <a:lnTo>
                    <a:pt x="205187" y="243321"/>
                  </a:lnTo>
                  <a:lnTo>
                    <a:pt x="198867" y="198410"/>
                  </a:lnTo>
                  <a:lnTo>
                    <a:pt x="169802" y="139612"/>
                  </a:lnTo>
                  <a:lnTo>
                    <a:pt x="127168" y="86159"/>
                  </a:lnTo>
                  <a:lnTo>
                    <a:pt x="97427" y="49536"/>
                  </a:lnTo>
                  <a:lnTo>
                    <a:pt x="40285" y="14567"/>
                  </a:lnTo>
                  <a:lnTo>
                    <a:pt x="9108" y="0"/>
                  </a:lnTo>
                  <a:lnTo>
                    <a:pt x="3316" y="1772"/>
                  </a:lnTo>
                  <a:lnTo>
                    <a:pt x="624" y="7633"/>
                  </a:lnTo>
                  <a:lnTo>
                    <a:pt x="0" y="16220"/>
                  </a:lnTo>
                  <a:lnTo>
                    <a:pt x="5545" y="32000"/>
                  </a:lnTo>
                  <a:lnTo>
                    <a:pt x="53871" y="88034"/>
                  </a:lnTo>
                  <a:lnTo>
                    <a:pt x="83713" y="107035"/>
                  </a:lnTo>
                  <a:lnTo>
                    <a:pt x="146214" y="131347"/>
                  </a:lnTo>
                  <a:lnTo>
                    <a:pt x="195681" y="146046"/>
                  </a:lnTo>
                  <a:lnTo>
                    <a:pt x="219849" y="149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1790" y="1526632"/>
              <a:ext cx="175489" cy="178985"/>
            </a:xfrm>
            <a:custGeom>
              <a:avLst/>
              <a:gdLst/>
              <a:ahLst/>
              <a:cxnLst/>
              <a:rect l="0" t="0" r="0" b="0"/>
              <a:pathLst>
                <a:path w="175489" h="178985">
                  <a:moveTo>
                    <a:pt x="15619" y="0"/>
                  </a:moveTo>
                  <a:lnTo>
                    <a:pt x="0" y="63427"/>
                  </a:lnTo>
                  <a:lnTo>
                    <a:pt x="2048" y="84342"/>
                  </a:lnTo>
                  <a:lnTo>
                    <a:pt x="6572" y="92493"/>
                  </a:lnTo>
                  <a:lnTo>
                    <a:pt x="20957" y="104669"/>
                  </a:lnTo>
                  <a:lnTo>
                    <a:pt x="28536" y="106044"/>
                  </a:lnTo>
                  <a:lnTo>
                    <a:pt x="35929" y="104621"/>
                  </a:lnTo>
                  <a:lnTo>
                    <a:pt x="57512" y="91440"/>
                  </a:lnTo>
                  <a:lnTo>
                    <a:pt x="101204" y="60394"/>
                  </a:lnTo>
                  <a:lnTo>
                    <a:pt x="121507" y="51018"/>
                  </a:lnTo>
                  <a:lnTo>
                    <a:pt x="142229" y="49191"/>
                  </a:lnTo>
                  <a:lnTo>
                    <a:pt x="152668" y="50341"/>
                  </a:lnTo>
                  <a:lnTo>
                    <a:pt x="160797" y="54618"/>
                  </a:lnTo>
                  <a:lnTo>
                    <a:pt x="172949" y="68728"/>
                  </a:lnTo>
                  <a:lnTo>
                    <a:pt x="175488" y="77404"/>
                  </a:lnTo>
                  <a:lnTo>
                    <a:pt x="175189" y="96403"/>
                  </a:lnTo>
                  <a:lnTo>
                    <a:pt x="168444" y="126830"/>
                  </a:lnTo>
                  <a:lnTo>
                    <a:pt x="156071" y="144496"/>
                  </a:lnTo>
                  <a:lnTo>
                    <a:pt x="12090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505782" y="2221513"/>
            <a:ext cx="1318334" cy="972745"/>
            <a:chOff x="2505782" y="2221513"/>
            <a:chExt cx="1318334" cy="972745"/>
          </a:xfrm>
        </p:grpSpPr>
        <p:sp>
          <p:nvSpPr>
            <p:cNvPr id="17" name="Freeform 16"/>
            <p:cNvSpPr/>
            <p:nvPr/>
          </p:nvSpPr>
          <p:spPr>
            <a:xfrm>
              <a:off x="2653181" y="2821637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0" y="0"/>
                  </a:moveTo>
                  <a:lnTo>
                    <a:pt x="58563" y="58563"/>
                  </a:lnTo>
                  <a:lnTo>
                    <a:pt x="117517" y="102945"/>
                  </a:lnTo>
                  <a:lnTo>
                    <a:pt x="17898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05782" y="2642653"/>
              <a:ext cx="221099" cy="379026"/>
            </a:xfrm>
            <a:custGeom>
              <a:avLst/>
              <a:gdLst/>
              <a:ahLst/>
              <a:cxnLst/>
              <a:rect l="0" t="0" r="0" b="0"/>
              <a:pathLst>
                <a:path w="221099" h="379026">
                  <a:moveTo>
                    <a:pt x="221098" y="0"/>
                  </a:moveTo>
                  <a:lnTo>
                    <a:pt x="191790" y="34897"/>
                  </a:lnTo>
                  <a:lnTo>
                    <a:pt x="157765" y="89877"/>
                  </a:lnTo>
                  <a:lnTo>
                    <a:pt x="136822" y="123726"/>
                  </a:lnTo>
                  <a:lnTo>
                    <a:pt x="109560" y="170800"/>
                  </a:lnTo>
                  <a:lnTo>
                    <a:pt x="78086" y="221793"/>
                  </a:lnTo>
                  <a:lnTo>
                    <a:pt x="53942" y="270827"/>
                  </a:lnTo>
                  <a:lnTo>
                    <a:pt x="24823" y="329317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24657" y="2621389"/>
              <a:ext cx="165437" cy="192741"/>
            </a:xfrm>
            <a:custGeom>
              <a:avLst/>
              <a:gdLst/>
              <a:ahLst/>
              <a:cxnLst/>
              <a:rect l="0" t="0" r="0" b="0"/>
              <a:pathLst>
                <a:path w="165437" h="192741">
                  <a:moveTo>
                    <a:pt x="7508" y="158134"/>
                  </a:moveTo>
                  <a:lnTo>
                    <a:pt x="27752" y="114171"/>
                  </a:lnTo>
                  <a:lnTo>
                    <a:pt x="65941" y="51765"/>
                  </a:lnTo>
                  <a:lnTo>
                    <a:pt x="73643" y="31310"/>
                  </a:lnTo>
                  <a:lnTo>
                    <a:pt x="73825" y="22112"/>
                  </a:lnTo>
                  <a:lnTo>
                    <a:pt x="67788" y="5653"/>
                  </a:lnTo>
                  <a:lnTo>
                    <a:pt x="61733" y="1498"/>
                  </a:lnTo>
                  <a:lnTo>
                    <a:pt x="45646" y="0"/>
                  </a:lnTo>
                  <a:lnTo>
                    <a:pt x="29918" y="6354"/>
                  </a:lnTo>
                  <a:lnTo>
                    <a:pt x="22448" y="11324"/>
                  </a:lnTo>
                  <a:lnTo>
                    <a:pt x="11029" y="26205"/>
                  </a:lnTo>
                  <a:lnTo>
                    <a:pt x="3224" y="45686"/>
                  </a:lnTo>
                  <a:lnTo>
                    <a:pt x="0" y="82962"/>
                  </a:lnTo>
                  <a:lnTo>
                    <a:pt x="11878" y="145794"/>
                  </a:lnTo>
                  <a:lnTo>
                    <a:pt x="27390" y="173065"/>
                  </a:lnTo>
                  <a:lnTo>
                    <a:pt x="43251" y="185437"/>
                  </a:lnTo>
                  <a:lnTo>
                    <a:pt x="52394" y="190374"/>
                  </a:lnTo>
                  <a:lnTo>
                    <a:pt x="75031" y="192740"/>
                  </a:lnTo>
                  <a:lnTo>
                    <a:pt x="87618" y="191733"/>
                  </a:lnTo>
                  <a:lnTo>
                    <a:pt x="98350" y="186383"/>
                  </a:lnTo>
                  <a:lnTo>
                    <a:pt x="132384" y="147293"/>
                  </a:lnTo>
                  <a:lnTo>
                    <a:pt x="165436" y="84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21518" y="2439881"/>
              <a:ext cx="152804" cy="181593"/>
            </a:xfrm>
            <a:custGeom>
              <a:avLst/>
              <a:gdLst/>
              <a:ahLst/>
              <a:cxnLst/>
              <a:rect l="0" t="0" r="0" b="0"/>
              <a:pathLst>
                <a:path w="152804" h="181593">
                  <a:moveTo>
                    <a:pt x="5404" y="118544"/>
                  </a:moveTo>
                  <a:lnTo>
                    <a:pt x="40301" y="147852"/>
                  </a:lnTo>
                  <a:lnTo>
                    <a:pt x="97798" y="181592"/>
                  </a:lnTo>
                  <a:lnTo>
                    <a:pt x="97416" y="180463"/>
                  </a:lnTo>
                  <a:lnTo>
                    <a:pt x="89582" y="172969"/>
                  </a:lnTo>
                  <a:lnTo>
                    <a:pt x="30174" y="121849"/>
                  </a:lnTo>
                  <a:lnTo>
                    <a:pt x="8974" y="95346"/>
                  </a:lnTo>
                  <a:lnTo>
                    <a:pt x="1141" y="69239"/>
                  </a:lnTo>
                  <a:lnTo>
                    <a:pt x="0" y="41648"/>
                  </a:lnTo>
                  <a:lnTo>
                    <a:pt x="7291" y="21587"/>
                  </a:lnTo>
                  <a:lnTo>
                    <a:pt x="21451" y="7991"/>
                  </a:lnTo>
                  <a:lnTo>
                    <a:pt x="30140" y="2728"/>
                  </a:lnTo>
                  <a:lnTo>
                    <a:pt x="49153" y="0"/>
                  </a:lnTo>
                  <a:lnTo>
                    <a:pt x="69302" y="3856"/>
                  </a:lnTo>
                  <a:lnTo>
                    <a:pt x="99206" y="19181"/>
                  </a:lnTo>
                  <a:lnTo>
                    <a:pt x="152803" y="65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38750" y="2221513"/>
              <a:ext cx="172229" cy="189514"/>
            </a:xfrm>
            <a:custGeom>
              <a:avLst/>
              <a:gdLst/>
              <a:ahLst/>
              <a:cxnLst/>
              <a:rect l="0" t="0" r="0" b="0"/>
              <a:pathLst>
                <a:path w="172229" h="189514">
                  <a:moveTo>
                    <a:pt x="46099" y="0"/>
                  </a:moveTo>
                  <a:lnTo>
                    <a:pt x="29332" y="5589"/>
                  </a:lnTo>
                  <a:lnTo>
                    <a:pt x="17980" y="17691"/>
                  </a:lnTo>
                  <a:lnTo>
                    <a:pt x="1160" y="54057"/>
                  </a:lnTo>
                  <a:lnTo>
                    <a:pt x="0" y="74328"/>
                  </a:lnTo>
                  <a:lnTo>
                    <a:pt x="1328" y="84647"/>
                  </a:lnTo>
                  <a:lnTo>
                    <a:pt x="6893" y="90356"/>
                  </a:lnTo>
                  <a:lnTo>
                    <a:pt x="15283" y="92993"/>
                  </a:lnTo>
                  <a:lnTo>
                    <a:pt x="25555" y="93580"/>
                  </a:lnTo>
                  <a:lnTo>
                    <a:pt x="43208" y="87994"/>
                  </a:lnTo>
                  <a:lnTo>
                    <a:pt x="99412" y="55168"/>
                  </a:lnTo>
                  <a:lnTo>
                    <a:pt x="121267" y="47915"/>
                  </a:lnTo>
                  <a:lnTo>
                    <a:pt x="146578" y="44692"/>
                  </a:lnTo>
                  <a:lnTo>
                    <a:pt x="156369" y="47342"/>
                  </a:lnTo>
                  <a:lnTo>
                    <a:pt x="164066" y="52618"/>
                  </a:lnTo>
                  <a:lnTo>
                    <a:pt x="170367" y="59645"/>
                  </a:lnTo>
                  <a:lnTo>
                    <a:pt x="172228" y="67839"/>
                  </a:lnTo>
                  <a:lnTo>
                    <a:pt x="168057" y="86302"/>
                  </a:lnTo>
                  <a:lnTo>
                    <a:pt x="126356" y="147326"/>
                  </a:lnTo>
                  <a:lnTo>
                    <a:pt x="98651" y="175157"/>
                  </a:lnTo>
                  <a:lnTo>
                    <a:pt x="776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71342" y="2924158"/>
              <a:ext cx="279697" cy="270100"/>
            </a:xfrm>
            <a:custGeom>
              <a:avLst/>
              <a:gdLst/>
              <a:ahLst/>
              <a:cxnLst/>
              <a:rect l="0" t="0" r="0" b="0"/>
              <a:pathLst>
                <a:path w="279697" h="270100">
                  <a:moveTo>
                    <a:pt x="92492" y="34349"/>
                  </a:moveTo>
                  <a:lnTo>
                    <a:pt x="32899" y="83848"/>
                  </a:lnTo>
                  <a:lnTo>
                    <a:pt x="13173" y="120036"/>
                  </a:lnTo>
                  <a:lnTo>
                    <a:pt x="2829" y="151765"/>
                  </a:lnTo>
                  <a:lnTo>
                    <a:pt x="0" y="177001"/>
                  </a:lnTo>
                  <a:lnTo>
                    <a:pt x="4981" y="200695"/>
                  </a:lnTo>
                  <a:lnTo>
                    <a:pt x="20939" y="230646"/>
                  </a:lnTo>
                  <a:lnTo>
                    <a:pt x="34954" y="245595"/>
                  </a:lnTo>
                  <a:lnTo>
                    <a:pt x="63745" y="260587"/>
                  </a:lnTo>
                  <a:lnTo>
                    <a:pt x="100222" y="270099"/>
                  </a:lnTo>
                  <a:lnTo>
                    <a:pt x="122834" y="268588"/>
                  </a:lnTo>
                  <a:lnTo>
                    <a:pt x="160884" y="255572"/>
                  </a:lnTo>
                  <a:lnTo>
                    <a:pt x="219832" y="216546"/>
                  </a:lnTo>
                  <a:lnTo>
                    <a:pt x="245126" y="190109"/>
                  </a:lnTo>
                  <a:lnTo>
                    <a:pt x="274213" y="128916"/>
                  </a:lnTo>
                  <a:lnTo>
                    <a:pt x="279696" y="86285"/>
                  </a:lnTo>
                  <a:lnTo>
                    <a:pt x="274739" y="62892"/>
                  </a:lnTo>
                  <a:lnTo>
                    <a:pt x="263568" y="44695"/>
                  </a:lnTo>
                  <a:lnTo>
                    <a:pt x="237547" y="22467"/>
                  </a:lnTo>
                  <a:lnTo>
                    <a:pt x="186940" y="0"/>
                  </a:lnTo>
                  <a:lnTo>
                    <a:pt x="149982" y="125"/>
                  </a:lnTo>
                  <a:lnTo>
                    <a:pt x="114985" y="13160"/>
                  </a:lnTo>
                  <a:lnTo>
                    <a:pt x="71435" y="44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34643" y="2757248"/>
              <a:ext cx="134518" cy="129278"/>
            </a:xfrm>
            <a:custGeom>
              <a:avLst/>
              <a:gdLst/>
              <a:ahLst/>
              <a:cxnLst/>
              <a:rect l="0" t="0" r="0" b="0"/>
              <a:pathLst>
                <a:path w="134518" h="129278">
                  <a:moveTo>
                    <a:pt x="18704" y="95974"/>
                  </a:moveTo>
                  <a:lnTo>
                    <a:pt x="62666" y="125283"/>
                  </a:lnTo>
                  <a:lnTo>
                    <a:pt x="65560" y="128381"/>
                  </a:lnTo>
                  <a:lnTo>
                    <a:pt x="63979" y="129277"/>
                  </a:lnTo>
                  <a:lnTo>
                    <a:pt x="59416" y="128705"/>
                  </a:lnTo>
                  <a:lnTo>
                    <a:pt x="36226" y="116721"/>
                  </a:lnTo>
                  <a:lnTo>
                    <a:pt x="23372" y="101685"/>
                  </a:lnTo>
                  <a:lnTo>
                    <a:pt x="5588" y="63437"/>
                  </a:lnTo>
                  <a:lnTo>
                    <a:pt x="0" y="26932"/>
                  </a:lnTo>
                  <a:lnTo>
                    <a:pt x="2725" y="17191"/>
                  </a:lnTo>
                  <a:lnTo>
                    <a:pt x="8051" y="9527"/>
                  </a:lnTo>
                  <a:lnTo>
                    <a:pt x="15111" y="3248"/>
                  </a:lnTo>
                  <a:lnTo>
                    <a:pt x="23328" y="231"/>
                  </a:lnTo>
                  <a:lnTo>
                    <a:pt x="41816" y="0"/>
                  </a:lnTo>
                  <a:lnTo>
                    <a:pt x="71955" y="6446"/>
                  </a:lnTo>
                  <a:lnTo>
                    <a:pt x="134517" y="43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13705" y="2535739"/>
              <a:ext cx="150213" cy="177825"/>
            </a:xfrm>
            <a:custGeom>
              <a:avLst/>
              <a:gdLst/>
              <a:ahLst/>
              <a:cxnLst/>
              <a:rect l="0" t="0" r="0" b="0"/>
              <a:pathLst>
                <a:path w="150213" h="177825">
                  <a:moveTo>
                    <a:pt x="55455" y="170084"/>
                  </a:moveTo>
                  <a:lnTo>
                    <a:pt x="58575" y="127393"/>
                  </a:lnTo>
                  <a:lnTo>
                    <a:pt x="73414" y="68016"/>
                  </a:lnTo>
                  <a:lnTo>
                    <a:pt x="80204" y="45172"/>
                  </a:lnTo>
                  <a:lnTo>
                    <a:pt x="80143" y="35337"/>
                  </a:lnTo>
                  <a:lnTo>
                    <a:pt x="73837" y="18170"/>
                  </a:lnTo>
                  <a:lnTo>
                    <a:pt x="60115" y="5861"/>
                  </a:lnTo>
                  <a:lnTo>
                    <a:pt x="51543" y="940"/>
                  </a:lnTo>
                  <a:lnTo>
                    <a:pt x="43488" y="0"/>
                  </a:lnTo>
                  <a:lnTo>
                    <a:pt x="28300" y="5194"/>
                  </a:lnTo>
                  <a:lnTo>
                    <a:pt x="16870" y="21541"/>
                  </a:lnTo>
                  <a:lnTo>
                    <a:pt x="0" y="64573"/>
                  </a:lnTo>
                  <a:lnTo>
                    <a:pt x="160" y="101907"/>
                  </a:lnTo>
                  <a:lnTo>
                    <a:pt x="7873" y="122626"/>
                  </a:lnTo>
                  <a:lnTo>
                    <a:pt x="31889" y="154991"/>
                  </a:lnTo>
                  <a:lnTo>
                    <a:pt x="57831" y="171201"/>
                  </a:lnTo>
                  <a:lnTo>
                    <a:pt x="93334" y="177824"/>
                  </a:lnTo>
                  <a:lnTo>
                    <a:pt x="113624" y="173134"/>
                  </a:lnTo>
                  <a:lnTo>
                    <a:pt x="150212" y="14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4079" y="2347854"/>
              <a:ext cx="190037" cy="252685"/>
            </a:xfrm>
            <a:custGeom>
              <a:avLst/>
              <a:gdLst/>
              <a:ahLst/>
              <a:cxnLst/>
              <a:rect l="0" t="0" r="0" b="0"/>
              <a:pathLst>
                <a:path w="190037" h="252685">
                  <a:moveTo>
                    <a:pt x="19309" y="0"/>
                  </a:moveTo>
                  <a:lnTo>
                    <a:pt x="8131" y="16768"/>
                  </a:lnTo>
                  <a:lnTo>
                    <a:pt x="1179" y="55141"/>
                  </a:lnTo>
                  <a:lnTo>
                    <a:pt x="0" y="110935"/>
                  </a:lnTo>
                  <a:lnTo>
                    <a:pt x="4098" y="134702"/>
                  </a:lnTo>
                  <a:lnTo>
                    <a:pt x="9169" y="141274"/>
                  </a:lnTo>
                  <a:lnTo>
                    <a:pt x="16059" y="144486"/>
                  </a:lnTo>
                  <a:lnTo>
                    <a:pt x="24161" y="145457"/>
                  </a:lnTo>
                  <a:lnTo>
                    <a:pt x="39403" y="140297"/>
                  </a:lnTo>
                  <a:lnTo>
                    <a:pt x="95032" y="97851"/>
                  </a:lnTo>
                  <a:lnTo>
                    <a:pt x="130783" y="82675"/>
                  </a:lnTo>
                  <a:lnTo>
                    <a:pt x="154251" y="83928"/>
                  </a:lnTo>
                  <a:lnTo>
                    <a:pt x="165422" y="87538"/>
                  </a:lnTo>
                  <a:lnTo>
                    <a:pt x="180954" y="100907"/>
                  </a:lnTo>
                  <a:lnTo>
                    <a:pt x="186734" y="109386"/>
                  </a:lnTo>
                  <a:lnTo>
                    <a:pt x="190036" y="128165"/>
                  </a:lnTo>
                  <a:lnTo>
                    <a:pt x="189279" y="138086"/>
                  </a:lnTo>
                  <a:lnTo>
                    <a:pt x="179079" y="155349"/>
                  </a:lnTo>
                  <a:lnTo>
                    <a:pt x="128212" y="215975"/>
                  </a:lnTo>
                  <a:lnTo>
                    <a:pt x="10353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809278" y="2470185"/>
            <a:ext cx="462199" cy="741007"/>
            <a:chOff x="3809278" y="2470185"/>
            <a:chExt cx="462199" cy="741007"/>
          </a:xfrm>
        </p:grpSpPr>
        <p:sp>
          <p:nvSpPr>
            <p:cNvPr id="27" name="Freeform 26"/>
            <p:cNvSpPr/>
            <p:nvPr/>
          </p:nvSpPr>
          <p:spPr>
            <a:xfrm>
              <a:off x="3809278" y="2969036"/>
              <a:ext cx="275780" cy="242156"/>
            </a:xfrm>
            <a:custGeom>
              <a:avLst/>
              <a:gdLst/>
              <a:ahLst/>
              <a:cxnLst/>
              <a:rect l="0" t="0" r="0" b="0"/>
              <a:pathLst>
                <a:path w="275780" h="242156">
                  <a:moveTo>
                    <a:pt x="181022" y="242155"/>
                  </a:moveTo>
                  <a:lnTo>
                    <a:pt x="124627" y="184590"/>
                  </a:lnTo>
                  <a:lnTo>
                    <a:pt x="72604" y="126978"/>
                  </a:lnTo>
                  <a:lnTo>
                    <a:pt x="16508" y="77246"/>
                  </a:lnTo>
                  <a:lnTo>
                    <a:pt x="736" y="50574"/>
                  </a:lnTo>
                  <a:lnTo>
                    <a:pt x="0" y="41905"/>
                  </a:lnTo>
                  <a:lnTo>
                    <a:pt x="5422" y="26033"/>
                  </a:lnTo>
                  <a:lnTo>
                    <a:pt x="12482" y="20865"/>
                  </a:lnTo>
                  <a:lnTo>
                    <a:pt x="64966" y="6300"/>
                  </a:lnTo>
                  <a:lnTo>
                    <a:pt x="115680" y="1244"/>
                  </a:lnTo>
                  <a:lnTo>
                    <a:pt x="170758" y="245"/>
                  </a:lnTo>
                  <a:lnTo>
                    <a:pt x="226698" y="48"/>
                  </a:lnTo>
                  <a:lnTo>
                    <a:pt x="2757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06072" y="297956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42114" y="0"/>
                  </a:moveTo>
                  <a:lnTo>
                    <a:pt x="26473" y="17981"/>
                  </a:lnTo>
                  <a:lnTo>
                    <a:pt x="4847" y="731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16382" y="2695295"/>
              <a:ext cx="247621" cy="189514"/>
            </a:xfrm>
            <a:custGeom>
              <a:avLst/>
              <a:gdLst/>
              <a:ahLst/>
              <a:cxnLst/>
              <a:rect l="0" t="0" r="0" b="0"/>
              <a:pathLst>
                <a:path w="247621" h="189514">
                  <a:moveTo>
                    <a:pt x="189732" y="189513"/>
                  </a:moveTo>
                  <a:lnTo>
                    <a:pt x="147040" y="186393"/>
                  </a:lnTo>
                  <a:lnTo>
                    <a:pt x="84396" y="168182"/>
                  </a:lnTo>
                  <a:lnTo>
                    <a:pt x="30627" y="150872"/>
                  </a:lnTo>
                  <a:lnTo>
                    <a:pt x="5155" y="143873"/>
                  </a:lnTo>
                  <a:lnTo>
                    <a:pt x="0" y="140369"/>
                  </a:lnTo>
                  <a:lnTo>
                    <a:pt x="73" y="136863"/>
                  </a:lnTo>
                  <a:lnTo>
                    <a:pt x="3631" y="133356"/>
                  </a:lnTo>
                  <a:lnTo>
                    <a:pt x="35728" y="119322"/>
                  </a:lnTo>
                  <a:lnTo>
                    <a:pt x="85915" y="108404"/>
                  </a:lnTo>
                  <a:lnTo>
                    <a:pt x="147595" y="98460"/>
                  </a:lnTo>
                  <a:lnTo>
                    <a:pt x="209168" y="89655"/>
                  </a:lnTo>
                  <a:lnTo>
                    <a:pt x="241894" y="80247"/>
                  </a:lnTo>
                  <a:lnTo>
                    <a:pt x="246733" y="75725"/>
                  </a:lnTo>
                  <a:lnTo>
                    <a:pt x="247620" y="70370"/>
                  </a:lnTo>
                  <a:lnTo>
                    <a:pt x="245871" y="64461"/>
                  </a:lnTo>
                  <a:lnTo>
                    <a:pt x="241196" y="59352"/>
                  </a:lnTo>
                  <a:lnTo>
                    <a:pt x="208476" y="42746"/>
                  </a:lnTo>
                  <a:lnTo>
                    <a:pt x="147414" y="21112"/>
                  </a:lnTo>
                  <a:lnTo>
                    <a:pt x="90667" y="3124"/>
                  </a:lnTo>
                  <a:lnTo>
                    <a:pt x="739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53349" y="2470185"/>
              <a:ext cx="218128" cy="193525"/>
            </a:xfrm>
            <a:custGeom>
              <a:avLst/>
              <a:gdLst/>
              <a:ahLst/>
              <a:cxnLst/>
              <a:rect l="0" t="0" r="0" b="0"/>
              <a:pathLst>
                <a:path w="218128" h="193525">
                  <a:moveTo>
                    <a:pt x="179106" y="193524"/>
                  </a:moveTo>
                  <a:lnTo>
                    <a:pt x="167928" y="182346"/>
                  </a:lnTo>
                  <a:lnTo>
                    <a:pt x="126379" y="166013"/>
                  </a:lnTo>
                  <a:lnTo>
                    <a:pt x="64900" y="147975"/>
                  </a:lnTo>
                  <a:lnTo>
                    <a:pt x="22666" y="132708"/>
                  </a:lnTo>
                  <a:lnTo>
                    <a:pt x="5852" y="121261"/>
                  </a:lnTo>
                  <a:lnTo>
                    <a:pt x="1603" y="113763"/>
                  </a:lnTo>
                  <a:lnTo>
                    <a:pt x="0" y="96074"/>
                  </a:lnTo>
                  <a:lnTo>
                    <a:pt x="3550" y="87613"/>
                  </a:lnTo>
                  <a:lnTo>
                    <a:pt x="25314" y="64527"/>
                  </a:lnTo>
                  <a:lnTo>
                    <a:pt x="78648" y="22804"/>
                  </a:lnTo>
                  <a:lnTo>
                    <a:pt x="136010" y="1128"/>
                  </a:lnTo>
                  <a:lnTo>
                    <a:pt x="157613" y="0"/>
                  </a:lnTo>
                  <a:lnTo>
                    <a:pt x="177743" y="4568"/>
                  </a:lnTo>
                  <a:lnTo>
                    <a:pt x="194488" y="14398"/>
                  </a:lnTo>
                  <a:lnTo>
                    <a:pt x="206610" y="29684"/>
                  </a:lnTo>
                  <a:lnTo>
                    <a:pt x="214727" y="49347"/>
                  </a:lnTo>
                  <a:lnTo>
                    <a:pt x="218127" y="85554"/>
                  </a:lnTo>
                  <a:lnTo>
                    <a:pt x="206313" y="140528"/>
                  </a:lnTo>
                  <a:lnTo>
                    <a:pt x="179106" y="182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 flipH="1">
            <a:off x="3801490" y="691006"/>
            <a:ext cx="1579245" cy="36428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4383023" y="635254"/>
            <a:ext cx="1537209" cy="37165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854321" y="629793"/>
            <a:ext cx="1600326" cy="39481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5466841" y="806830"/>
            <a:ext cx="1610868" cy="39587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4348269" y="2426493"/>
            <a:ext cx="1116022" cy="1290067"/>
            <a:chOff x="4348269" y="2426493"/>
            <a:chExt cx="1116022" cy="1290067"/>
          </a:xfrm>
        </p:grpSpPr>
        <p:sp>
          <p:nvSpPr>
            <p:cNvPr id="36" name="Freeform 35"/>
            <p:cNvSpPr/>
            <p:nvPr/>
          </p:nvSpPr>
          <p:spPr>
            <a:xfrm>
              <a:off x="4443026" y="3305948"/>
              <a:ext cx="126342" cy="105286"/>
            </a:xfrm>
            <a:custGeom>
              <a:avLst/>
              <a:gdLst/>
              <a:ahLst/>
              <a:cxnLst/>
              <a:rect l="0" t="0" r="0" b="0"/>
              <a:pathLst>
                <a:path w="126342" h="105286">
                  <a:moveTo>
                    <a:pt x="0" y="0"/>
                  </a:moveTo>
                  <a:lnTo>
                    <a:pt x="9575" y="24046"/>
                  </a:lnTo>
                  <a:lnTo>
                    <a:pt x="20243" y="38373"/>
                  </a:lnTo>
                  <a:lnTo>
                    <a:pt x="77560" y="78171"/>
                  </a:lnTo>
                  <a:lnTo>
                    <a:pt x="110337" y="99236"/>
                  </a:lnTo>
                  <a:lnTo>
                    <a:pt x="12634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48269" y="3148020"/>
              <a:ext cx="115814" cy="305328"/>
            </a:xfrm>
            <a:custGeom>
              <a:avLst/>
              <a:gdLst/>
              <a:ahLst/>
              <a:cxnLst/>
              <a:rect l="0" t="0" r="0" b="0"/>
              <a:pathLst>
                <a:path w="115814" h="305328">
                  <a:moveTo>
                    <a:pt x="115813" y="0"/>
                  </a:moveTo>
                  <a:lnTo>
                    <a:pt x="97855" y="56215"/>
                  </a:lnTo>
                  <a:lnTo>
                    <a:pt x="84147" y="111667"/>
                  </a:lnTo>
                  <a:lnTo>
                    <a:pt x="64585" y="162698"/>
                  </a:lnTo>
                  <a:lnTo>
                    <a:pt x="39361" y="216668"/>
                  </a:lnTo>
                  <a:lnTo>
                    <a:pt x="18109" y="27315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03124" y="3152825"/>
              <a:ext cx="139944" cy="122159"/>
            </a:xfrm>
            <a:custGeom>
              <a:avLst/>
              <a:gdLst/>
              <a:ahLst/>
              <a:cxnLst/>
              <a:rect l="0" t="0" r="0" b="0"/>
              <a:pathLst>
                <a:path w="139944" h="122159">
                  <a:moveTo>
                    <a:pt x="34658" y="100480"/>
                  </a:moveTo>
                  <a:lnTo>
                    <a:pt x="44234" y="76434"/>
                  </a:lnTo>
                  <a:lnTo>
                    <a:pt x="68472" y="35298"/>
                  </a:lnTo>
                  <a:lnTo>
                    <a:pt x="69963" y="15358"/>
                  </a:lnTo>
                  <a:lnTo>
                    <a:pt x="68724" y="5128"/>
                  </a:lnTo>
                  <a:lnTo>
                    <a:pt x="64387" y="647"/>
                  </a:lnTo>
                  <a:lnTo>
                    <a:pt x="57987" y="0"/>
                  </a:lnTo>
                  <a:lnTo>
                    <a:pt x="42687" y="5520"/>
                  </a:lnTo>
                  <a:lnTo>
                    <a:pt x="28088" y="15772"/>
                  </a:lnTo>
                  <a:lnTo>
                    <a:pt x="12304" y="40286"/>
                  </a:lnTo>
                  <a:lnTo>
                    <a:pt x="219" y="69777"/>
                  </a:lnTo>
                  <a:lnTo>
                    <a:pt x="0" y="78842"/>
                  </a:lnTo>
                  <a:lnTo>
                    <a:pt x="5996" y="95153"/>
                  </a:lnTo>
                  <a:lnTo>
                    <a:pt x="28116" y="117489"/>
                  </a:lnTo>
                  <a:lnTo>
                    <a:pt x="38485" y="121178"/>
                  </a:lnTo>
                  <a:lnTo>
                    <a:pt x="62485" y="122158"/>
                  </a:lnTo>
                  <a:lnTo>
                    <a:pt x="82511" y="115574"/>
                  </a:lnTo>
                  <a:lnTo>
                    <a:pt x="139943" y="79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89721" y="3008162"/>
              <a:ext cx="137575" cy="123893"/>
            </a:xfrm>
            <a:custGeom>
              <a:avLst/>
              <a:gdLst/>
              <a:ahLst/>
              <a:cxnLst/>
              <a:rect l="0" t="0" r="0" b="0"/>
              <a:pathLst>
                <a:path w="137575" h="123893">
                  <a:moveTo>
                    <a:pt x="11232" y="108273"/>
                  </a:moveTo>
                  <a:lnTo>
                    <a:pt x="69849" y="122927"/>
                  </a:lnTo>
                  <a:lnTo>
                    <a:pt x="74876" y="123892"/>
                  </a:lnTo>
                  <a:lnTo>
                    <a:pt x="74719" y="123365"/>
                  </a:lnTo>
                  <a:lnTo>
                    <a:pt x="33588" y="104630"/>
                  </a:lnTo>
                  <a:lnTo>
                    <a:pt x="4470" y="79477"/>
                  </a:lnTo>
                  <a:lnTo>
                    <a:pt x="875" y="70359"/>
                  </a:lnTo>
                  <a:lnTo>
                    <a:pt x="0" y="47748"/>
                  </a:lnTo>
                  <a:lnTo>
                    <a:pt x="6630" y="28341"/>
                  </a:lnTo>
                  <a:lnTo>
                    <a:pt x="11674" y="19890"/>
                  </a:lnTo>
                  <a:lnTo>
                    <a:pt x="26636" y="7380"/>
                  </a:lnTo>
                  <a:lnTo>
                    <a:pt x="35540" y="2407"/>
                  </a:lnTo>
                  <a:lnTo>
                    <a:pt x="57910" y="0"/>
                  </a:lnTo>
                  <a:lnTo>
                    <a:pt x="120283" y="11059"/>
                  </a:lnTo>
                  <a:lnTo>
                    <a:pt x="137574" y="1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00953" y="2811108"/>
              <a:ext cx="200042" cy="84229"/>
            </a:xfrm>
            <a:custGeom>
              <a:avLst/>
              <a:gdLst/>
              <a:ahLst/>
              <a:cxnLst/>
              <a:rect l="0" t="0" r="0" b="0"/>
              <a:pathLst>
                <a:path w="200042" h="84229">
                  <a:moveTo>
                    <a:pt x="0" y="0"/>
                  </a:moveTo>
                  <a:lnTo>
                    <a:pt x="11179" y="11179"/>
                  </a:lnTo>
                  <a:lnTo>
                    <a:pt x="73217" y="34844"/>
                  </a:lnTo>
                  <a:lnTo>
                    <a:pt x="134612" y="52610"/>
                  </a:lnTo>
                  <a:lnTo>
                    <a:pt x="155754" y="60817"/>
                  </a:lnTo>
                  <a:lnTo>
                    <a:pt x="20004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22010" y="2747937"/>
              <a:ext cx="115814" cy="200043"/>
            </a:xfrm>
            <a:custGeom>
              <a:avLst/>
              <a:gdLst/>
              <a:ahLst/>
              <a:cxnLst/>
              <a:rect l="0" t="0" r="0" b="0"/>
              <a:pathLst>
                <a:path w="115814" h="200043">
                  <a:moveTo>
                    <a:pt x="115813" y="0"/>
                  </a:moveTo>
                  <a:lnTo>
                    <a:pt x="87133" y="53875"/>
                  </a:lnTo>
                  <a:lnTo>
                    <a:pt x="56007" y="114752"/>
                  </a:lnTo>
                  <a:lnTo>
                    <a:pt x="18648" y="17652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53596" y="2642860"/>
              <a:ext cx="252684" cy="128153"/>
            </a:xfrm>
            <a:custGeom>
              <a:avLst/>
              <a:gdLst/>
              <a:ahLst/>
              <a:cxnLst/>
              <a:rect l="0" t="0" r="0" b="0"/>
              <a:pathLst>
                <a:path w="252684" h="128153">
                  <a:moveTo>
                    <a:pt x="0" y="31378"/>
                  </a:moveTo>
                  <a:lnTo>
                    <a:pt x="19150" y="48189"/>
                  </a:lnTo>
                  <a:lnTo>
                    <a:pt x="78806" y="80876"/>
                  </a:lnTo>
                  <a:lnTo>
                    <a:pt x="132506" y="100254"/>
                  </a:lnTo>
                  <a:lnTo>
                    <a:pt x="165993" y="112877"/>
                  </a:lnTo>
                  <a:lnTo>
                    <a:pt x="183349" y="124532"/>
                  </a:lnTo>
                  <a:lnTo>
                    <a:pt x="185403" y="127405"/>
                  </a:lnTo>
                  <a:lnTo>
                    <a:pt x="183263" y="128152"/>
                  </a:lnTo>
                  <a:lnTo>
                    <a:pt x="178328" y="127479"/>
                  </a:lnTo>
                  <a:lnTo>
                    <a:pt x="160202" y="115354"/>
                  </a:lnTo>
                  <a:lnTo>
                    <a:pt x="134286" y="89127"/>
                  </a:lnTo>
                  <a:lnTo>
                    <a:pt x="124803" y="71082"/>
                  </a:lnTo>
                  <a:lnTo>
                    <a:pt x="118477" y="35603"/>
                  </a:lnTo>
                  <a:lnTo>
                    <a:pt x="123236" y="15318"/>
                  </a:lnTo>
                  <a:lnTo>
                    <a:pt x="127781" y="6634"/>
                  </a:lnTo>
                  <a:lnTo>
                    <a:pt x="135490" y="2014"/>
                  </a:lnTo>
                  <a:lnTo>
                    <a:pt x="156534" y="0"/>
                  </a:lnTo>
                  <a:lnTo>
                    <a:pt x="218719" y="11273"/>
                  </a:lnTo>
                  <a:lnTo>
                    <a:pt x="237588" y="17763"/>
                  </a:lnTo>
                  <a:lnTo>
                    <a:pt x="252683" y="31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08188" y="2426493"/>
              <a:ext cx="168967" cy="163518"/>
            </a:xfrm>
            <a:custGeom>
              <a:avLst/>
              <a:gdLst/>
              <a:ahLst/>
              <a:cxnLst/>
              <a:rect l="0" t="0" r="0" b="0"/>
              <a:pathLst>
                <a:path w="168967" h="163518">
                  <a:moveTo>
                    <a:pt x="55977" y="5589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3"/>
                  </a:lnTo>
                  <a:lnTo>
                    <a:pt x="6557" y="21737"/>
                  </a:lnTo>
                  <a:lnTo>
                    <a:pt x="1973" y="30392"/>
                  </a:lnTo>
                  <a:lnTo>
                    <a:pt x="0" y="49368"/>
                  </a:lnTo>
                  <a:lnTo>
                    <a:pt x="8266" y="90146"/>
                  </a:lnTo>
                  <a:lnTo>
                    <a:pt x="13641" y="94716"/>
                  </a:lnTo>
                  <a:lnTo>
                    <a:pt x="20734" y="95423"/>
                  </a:lnTo>
                  <a:lnTo>
                    <a:pt x="36805" y="89969"/>
                  </a:lnTo>
                  <a:lnTo>
                    <a:pt x="94518" y="40417"/>
                  </a:lnTo>
                  <a:lnTo>
                    <a:pt x="121209" y="25137"/>
                  </a:lnTo>
                  <a:lnTo>
                    <a:pt x="129881" y="24471"/>
                  </a:lnTo>
                  <a:lnTo>
                    <a:pt x="145756" y="29969"/>
                  </a:lnTo>
                  <a:lnTo>
                    <a:pt x="157490" y="43331"/>
                  </a:lnTo>
                  <a:lnTo>
                    <a:pt x="165435" y="62138"/>
                  </a:lnTo>
                  <a:lnTo>
                    <a:pt x="168966" y="86094"/>
                  </a:lnTo>
                  <a:lnTo>
                    <a:pt x="164296" y="106100"/>
                  </a:lnTo>
                  <a:lnTo>
                    <a:pt x="142235" y="138007"/>
                  </a:lnTo>
                  <a:lnTo>
                    <a:pt x="108620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53637" y="3600746"/>
              <a:ext cx="242156" cy="115814"/>
            </a:xfrm>
            <a:custGeom>
              <a:avLst/>
              <a:gdLst/>
              <a:ahLst/>
              <a:cxnLst/>
              <a:rect l="0" t="0" r="0" b="0"/>
              <a:pathLst>
                <a:path w="242156" h="115814">
                  <a:moveTo>
                    <a:pt x="0" y="0"/>
                  </a:moveTo>
                  <a:lnTo>
                    <a:pt x="37086" y="34747"/>
                  </a:lnTo>
                  <a:lnTo>
                    <a:pt x="90541" y="61233"/>
                  </a:lnTo>
                  <a:lnTo>
                    <a:pt x="143273" y="80812"/>
                  </a:lnTo>
                  <a:lnTo>
                    <a:pt x="194937" y="102877"/>
                  </a:lnTo>
                  <a:lnTo>
                    <a:pt x="24215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27336" y="3463875"/>
              <a:ext cx="221100" cy="115815"/>
            </a:xfrm>
            <a:custGeom>
              <a:avLst/>
              <a:gdLst/>
              <a:ahLst/>
              <a:cxnLst/>
              <a:rect l="0" t="0" r="0" b="0"/>
              <a:pathLst>
                <a:path w="221100" h="115815">
                  <a:moveTo>
                    <a:pt x="0" y="0"/>
                  </a:moveTo>
                  <a:lnTo>
                    <a:pt x="53875" y="27511"/>
                  </a:lnTo>
                  <a:lnTo>
                    <a:pt x="115922" y="50253"/>
                  </a:lnTo>
                  <a:lnTo>
                    <a:pt x="171759" y="86974"/>
                  </a:lnTo>
                  <a:lnTo>
                    <a:pt x="22109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69450" y="3527046"/>
              <a:ext cx="84230" cy="126343"/>
            </a:xfrm>
            <a:custGeom>
              <a:avLst/>
              <a:gdLst/>
              <a:ahLst/>
              <a:cxnLst/>
              <a:rect l="0" t="0" r="0" b="0"/>
              <a:pathLst>
                <a:path w="84230" h="126343">
                  <a:moveTo>
                    <a:pt x="84229" y="0"/>
                  </a:moveTo>
                  <a:lnTo>
                    <a:pt x="67418" y="19151"/>
                  </a:lnTo>
                  <a:lnTo>
                    <a:pt x="34730" y="73218"/>
                  </a:lnTo>
                  <a:lnTo>
                    <a:pt x="11405" y="11692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53679" y="3316476"/>
              <a:ext cx="143973" cy="156032"/>
            </a:xfrm>
            <a:custGeom>
              <a:avLst/>
              <a:gdLst/>
              <a:ahLst/>
              <a:cxnLst/>
              <a:rect l="0" t="0" r="0" b="0"/>
              <a:pathLst>
                <a:path w="143973" h="156032">
                  <a:moveTo>
                    <a:pt x="0" y="136871"/>
                  </a:moveTo>
                  <a:lnTo>
                    <a:pt x="55044" y="153659"/>
                  </a:lnTo>
                  <a:lnTo>
                    <a:pt x="79836" y="156031"/>
                  </a:lnTo>
                  <a:lnTo>
                    <a:pt x="103332" y="150845"/>
                  </a:lnTo>
                  <a:lnTo>
                    <a:pt x="114512" y="146187"/>
                  </a:lnTo>
                  <a:lnTo>
                    <a:pt x="123134" y="138402"/>
                  </a:lnTo>
                  <a:lnTo>
                    <a:pt x="135834" y="117274"/>
                  </a:lnTo>
                  <a:lnTo>
                    <a:pt x="143972" y="79072"/>
                  </a:lnTo>
                  <a:lnTo>
                    <a:pt x="139636" y="58150"/>
                  </a:lnTo>
                  <a:lnTo>
                    <a:pt x="135205" y="49295"/>
                  </a:lnTo>
                  <a:lnTo>
                    <a:pt x="120922" y="36337"/>
                  </a:lnTo>
                  <a:lnTo>
                    <a:pt x="68934" y="573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30301" y="3140914"/>
              <a:ext cx="133948" cy="156682"/>
            </a:xfrm>
            <a:custGeom>
              <a:avLst/>
              <a:gdLst/>
              <a:ahLst/>
              <a:cxnLst/>
              <a:rect l="0" t="0" r="0" b="0"/>
              <a:pathLst>
                <a:path w="133948" h="156682">
                  <a:moveTo>
                    <a:pt x="18134" y="122920"/>
                  </a:moveTo>
                  <a:lnTo>
                    <a:pt x="70839" y="142048"/>
                  </a:lnTo>
                  <a:lnTo>
                    <a:pt x="86792" y="153258"/>
                  </a:lnTo>
                  <a:lnTo>
                    <a:pt x="88473" y="156013"/>
                  </a:lnTo>
                  <a:lnTo>
                    <a:pt x="86083" y="156681"/>
                  </a:lnTo>
                  <a:lnTo>
                    <a:pt x="72900" y="153132"/>
                  </a:lnTo>
                  <a:lnTo>
                    <a:pt x="32548" y="131790"/>
                  </a:lnTo>
                  <a:lnTo>
                    <a:pt x="17521" y="117504"/>
                  </a:lnTo>
                  <a:lnTo>
                    <a:pt x="6943" y="99456"/>
                  </a:lnTo>
                  <a:lnTo>
                    <a:pt x="0" y="63975"/>
                  </a:lnTo>
                  <a:lnTo>
                    <a:pt x="4615" y="40570"/>
                  </a:lnTo>
                  <a:lnTo>
                    <a:pt x="9121" y="29416"/>
                  </a:lnTo>
                  <a:lnTo>
                    <a:pt x="23487" y="13902"/>
                  </a:lnTo>
                  <a:lnTo>
                    <a:pt x="32231" y="8127"/>
                  </a:lnTo>
                  <a:lnTo>
                    <a:pt x="66894" y="0"/>
                  </a:lnTo>
                  <a:lnTo>
                    <a:pt x="101211" y="3181"/>
                  </a:lnTo>
                  <a:lnTo>
                    <a:pt x="133947" y="17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18589" y="2881931"/>
              <a:ext cx="211823" cy="219678"/>
            </a:xfrm>
            <a:custGeom>
              <a:avLst/>
              <a:gdLst/>
              <a:ahLst/>
              <a:cxnLst/>
              <a:rect l="0" t="0" r="0" b="0"/>
              <a:pathLst>
                <a:path w="211823" h="219678">
                  <a:moveTo>
                    <a:pt x="156188" y="129219"/>
                  </a:moveTo>
                  <a:lnTo>
                    <a:pt x="145009" y="118040"/>
                  </a:lnTo>
                  <a:lnTo>
                    <a:pt x="138207" y="115917"/>
                  </a:lnTo>
                  <a:lnTo>
                    <a:pt x="121290" y="116678"/>
                  </a:lnTo>
                  <a:lnTo>
                    <a:pt x="114205" y="120858"/>
                  </a:lnTo>
                  <a:lnTo>
                    <a:pt x="103214" y="134862"/>
                  </a:lnTo>
                  <a:lnTo>
                    <a:pt x="100669" y="152784"/>
                  </a:lnTo>
                  <a:lnTo>
                    <a:pt x="101628" y="162476"/>
                  </a:lnTo>
                  <a:lnTo>
                    <a:pt x="108932" y="179485"/>
                  </a:lnTo>
                  <a:lnTo>
                    <a:pt x="132685" y="209468"/>
                  </a:lnTo>
                  <a:lnTo>
                    <a:pt x="152371" y="217528"/>
                  </a:lnTo>
                  <a:lnTo>
                    <a:pt x="164172" y="219677"/>
                  </a:lnTo>
                  <a:lnTo>
                    <a:pt x="183523" y="215826"/>
                  </a:lnTo>
                  <a:lnTo>
                    <a:pt x="191959" y="211523"/>
                  </a:lnTo>
                  <a:lnTo>
                    <a:pt x="204451" y="197384"/>
                  </a:lnTo>
                  <a:lnTo>
                    <a:pt x="209421" y="188700"/>
                  </a:lnTo>
                  <a:lnTo>
                    <a:pt x="211822" y="169693"/>
                  </a:lnTo>
                  <a:lnTo>
                    <a:pt x="207820" y="149547"/>
                  </a:lnTo>
                  <a:lnTo>
                    <a:pt x="179697" y="97538"/>
                  </a:lnTo>
                  <a:lnTo>
                    <a:pt x="125734" y="56431"/>
                  </a:lnTo>
                  <a:lnTo>
                    <a:pt x="70939" y="21714"/>
                  </a:lnTo>
                  <a:lnTo>
                    <a:pt x="10272" y="0"/>
                  </a:lnTo>
                  <a:lnTo>
                    <a:pt x="3928" y="959"/>
                  </a:lnTo>
                  <a:lnTo>
                    <a:pt x="869" y="5108"/>
                  </a:lnTo>
                  <a:lnTo>
                    <a:pt x="0" y="11383"/>
                  </a:lnTo>
                  <a:lnTo>
                    <a:pt x="5273" y="24595"/>
                  </a:lnTo>
                  <a:lnTo>
                    <a:pt x="9954" y="31394"/>
                  </a:lnTo>
                  <a:lnTo>
                    <a:pt x="27634" y="42067"/>
                  </a:lnTo>
                  <a:lnTo>
                    <a:pt x="90603" y="69389"/>
                  </a:lnTo>
                  <a:lnTo>
                    <a:pt x="145876" y="83259"/>
                  </a:lnTo>
                  <a:lnTo>
                    <a:pt x="187773" y="87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64248" y="2779523"/>
              <a:ext cx="104590" cy="94324"/>
            </a:xfrm>
            <a:custGeom>
              <a:avLst/>
              <a:gdLst/>
              <a:ahLst/>
              <a:cxnLst/>
              <a:rect l="0" t="0" r="0" b="0"/>
              <a:pathLst>
                <a:path w="104590" h="94324">
                  <a:moveTo>
                    <a:pt x="42114" y="84228"/>
                  </a:moveTo>
                  <a:lnTo>
                    <a:pt x="104589" y="93781"/>
                  </a:lnTo>
                  <a:lnTo>
                    <a:pt x="96397" y="94323"/>
                  </a:lnTo>
                  <a:lnTo>
                    <a:pt x="41334" y="80064"/>
                  </a:lnTo>
                  <a:lnTo>
                    <a:pt x="33405" y="74433"/>
                  </a:lnTo>
                  <a:lnTo>
                    <a:pt x="21476" y="58818"/>
                  </a:lnTo>
                  <a:lnTo>
                    <a:pt x="3637" y="16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30388" y="2652969"/>
              <a:ext cx="133903" cy="112633"/>
            </a:xfrm>
            <a:custGeom>
              <a:avLst/>
              <a:gdLst/>
              <a:ahLst/>
              <a:cxnLst/>
              <a:rect l="0" t="0" r="0" b="0"/>
              <a:pathLst>
                <a:path w="133903" h="112633">
                  <a:moveTo>
                    <a:pt x="28617" y="105497"/>
                  </a:moveTo>
                  <a:lnTo>
                    <a:pt x="46575" y="51622"/>
                  </a:lnTo>
                  <a:lnTo>
                    <a:pt x="53366" y="31250"/>
                  </a:lnTo>
                  <a:lnTo>
                    <a:pt x="53305" y="22074"/>
                  </a:lnTo>
                  <a:lnTo>
                    <a:pt x="46998" y="5639"/>
                  </a:lnTo>
                  <a:lnTo>
                    <a:pt x="40871" y="1490"/>
                  </a:lnTo>
                  <a:lnTo>
                    <a:pt x="24704" y="0"/>
                  </a:lnTo>
                  <a:lnTo>
                    <a:pt x="17820" y="3580"/>
                  </a:lnTo>
                  <a:lnTo>
                    <a:pt x="7050" y="16917"/>
                  </a:lnTo>
                  <a:lnTo>
                    <a:pt x="0" y="49745"/>
                  </a:lnTo>
                  <a:lnTo>
                    <a:pt x="4590" y="72530"/>
                  </a:lnTo>
                  <a:lnTo>
                    <a:pt x="9089" y="83519"/>
                  </a:lnTo>
                  <a:lnTo>
                    <a:pt x="23447" y="98848"/>
                  </a:lnTo>
                  <a:lnTo>
                    <a:pt x="32190" y="104574"/>
                  </a:lnTo>
                  <a:lnTo>
                    <a:pt x="66850" y="112632"/>
                  </a:lnTo>
                  <a:lnTo>
                    <a:pt x="101166" y="109431"/>
                  </a:lnTo>
                  <a:lnTo>
                    <a:pt x="133902" y="94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322014" y="1789844"/>
            <a:ext cx="536299" cy="864061"/>
            <a:chOff x="5322014" y="1789844"/>
            <a:chExt cx="536299" cy="864061"/>
          </a:xfrm>
        </p:grpSpPr>
        <p:sp>
          <p:nvSpPr>
            <p:cNvPr id="53" name="Freeform 52"/>
            <p:cNvSpPr/>
            <p:nvPr/>
          </p:nvSpPr>
          <p:spPr>
            <a:xfrm>
              <a:off x="5322014" y="2407641"/>
              <a:ext cx="237033" cy="246264"/>
            </a:xfrm>
            <a:custGeom>
              <a:avLst/>
              <a:gdLst/>
              <a:ahLst/>
              <a:cxnLst/>
              <a:rect l="0" t="0" r="0" b="0"/>
              <a:pathLst>
                <a:path w="237033" h="246264">
                  <a:moveTo>
                    <a:pt x="142276" y="108669"/>
                  </a:moveTo>
                  <a:lnTo>
                    <a:pt x="125508" y="103080"/>
                  </a:lnTo>
                  <a:lnTo>
                    <a:pt x="118229" y="103774"/>
                  </a:lnTo>
                  <a:lnTo>
                    <a:pt x="103903" y="110783"/>
                  </a:lnTo>
                  <a:lnTo>
                    <a:pt x="99146" y="118267"/>
                  </a:lnTo>
                  <a:lnTo>
                    <a:pt x="93861" y="139061"/>
                  </a:lnTo>
                  <a:lnTo>
                    <a:pt x="96475" y="171487"/>
                  </a:lnTo>
                  <a:lnTo>
                    <a:pt x="104763" y="189621"/>
                  </a:lnTo>
                  <a:lnTo>
                    <a:pt x="149564" y="241839"/>
                  </a:lnTo>
                  <a:lnTo>
                    <a:pt x="157663" y="245412"/>
                  </a:lnTo>
                  <a:lnTo>
                    <a:pt x="176021" y="246263"/>
                  </a:lnTo>
                  <a:lnTo>
                    <a:pt x="192759" y="239622"/>
                  </a:lnTo>
                  <a:lnTo>
                    <a:pt x="200498" y="234576"/>
                  </a:lnTo>
                  <a:lnTo>
                    <a:pt x="212216" y="219610"/>
                  </a:lnTo>
                  <a:lnTo>
                    <a:pt x="216978" y="210706"/>
                  </a:lnTo>
                  <a:lnTo>
                    <a:pt x="219151" y="188334"/>
                  </a:lnTo>
                  <a:lnTo>
                    <a:pt x="211014" y="141433"/>
                  </a:lnTo>
                  <a:lnTo>
                    <a:pt x="195918" y="109019"/>
                  </a:lnTo>
                  <a:lnTo>
                    <a:pt x="171038" y="82777"/>
                  </a:lnTo>
                  <a:lnTo>
                    <a:pt x="117727" y="45786"/>
                  </a:lnTo>
                  <a:lnTo>
                    <a:pt x="58974" y="18847"/>
                  </a:lnTo>
                  <a:lnTo>
                    <a:pt x="5527" y="63"/>
                  </a:lnTo>
                  <a:lnTo>
                    <a:pt x="808" y="0"/>
                  </a:lnTo>
                  <a:lnTo>
                    <a:pt x="0" y="2298"/>
                  </a:lnTo>
                  <a:lnTo>
                    <a:pt x="5343" y="11091"/>
                  </a:lnTo>
                  <a:lnTo>
                    <a:pt x="30956" y="35799"/>
                  </a:lnTo>
                  <a:lnTo>
                    <a:pt x="80867" y="69004"/>
                  </a:lnTo>
                  <a:lnTo>
                    <a:pt x="119271" y="81579"/>
                  </a:lnTo>
                  <a:lnTo>
                    <a:pt x="174170" y="86421"/>
                  </a:lnTo>
                  <a:lnTo>
                    <a:pt x="237032" y="87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22176" y="2232041"/>
              <a:ext cx="231628" cy="115814"/>
            </a:xfrm>
            <a:custGeom>
              <a:avLst/>
              <a:gdLst/>
              <a:ahLst/>
              <a:cxnLst/>
              <a:rect l="0" t="0" r="0" b="0"/>
              <a:pathLst>
                <a:path w="231628" h="115814">
                  <a:moveTo>
                    <a:pt x="0" y="0"/>
                  </a:moveTo>
                  <a:lnTo>
                    <a:pt x="34897" y="29308"/>
                  </a:lnTo>
                  <a:lnTo>
                    <a:pt x="92997" y="55000"/>
                  </a:lnTo>
                  <a:lnTo>
                    <a:pt x="148337" y="80812"/>
                  </a:lnTo>
                  <a:lnTo>
                    <a:pt x="209076" y="107189"/>
                  </a:lnTo>
                  <a:lnTo>
                    <a:pt x="23162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85347" y="2179399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100172" y="17980"/>
                  </a:lnTo>
                  <a:lnTo>
                    <a:pt x="76206" y="75523"/>
                  </a:lnTo>
                  <a:lnTo>
                    <a:pt x="51751" y="121156"/>
                  </a:lnTo>
                  <a:lnTo>
                    <a:pt x="34441" y="14898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64290" y="2021471"/>
              <a:ext cx="284270" cy="125487"/>
            </a:xfrm>
            <a:custGeom>
              <a:avLst/>
              <a:gdLst/>
              <a:ahLst/>
              <a:cxnLst/>
              <a:rect l="0" t="0" r="0" b="0"/>
              <a:pathLst>
                <a:path w="284270" h="125487">
                  <a:moveTo>
                    <a:pt x="0" y="0"/>
                  </a:moveTo>
                  <a:lnTo>
                    <a:pt x="17981" y="24047"/>
                  </a:lnTo>
                  <a:lnTo>
                    <a:pt x="44322" y="44300"/>
                  </a:lnTo>
                  <a:lnTo>
                    <a:pt x="105478" y="77001"/>
                  </a:lnTo>
                  <a:lnTo>
                    <a:pt x="168473" y="109855"/>
                  </a:lnTo>
                  <a:lnTo>
                    <a:pt x="194197" y="125486"/>
                  </a:lnTo>
                  <a:lnTo>
                    <a:pt x="194975" y="124602"/>
                  </a:lnTo>
                  <a:lnTo>
                    <a:pt x="156149" y="70664"/>
                  </a:lnTo>
                  <a:lnTo>
                    <a:pt x="151288" y="46224"/>
                  </a:lnTo>
                  <a:lnTo>
                    <a:pt x="155366" y="26003"/>
                  </a:lnTo>
                  <a:lnTo>
                    <a:pt x="159730" y="17336"/>
                  </a:lnTo>
                  <a:lnTo>
                    <a:pt x="167318" y="11557"/>
                  </a:lnTo>
                  <a:lnTo>
                    <a:pt x="188227" y="5137"/>
                  </a:lnTo>
                  <a:lnTo>
                    <a:pt x="220718" y="7111"/>
                  </a:lnTo>
                  <a:lnTo>
                    <a:pt x="260797" y="25495"/>
                  </a:lnTo>
                  <a:lnTo>
                    <a:pt x="28426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19305" y="1789844"/>
              <a:ext cx="139008" cy="189514"/>
            </a:xfrm>
            <a:custGeom>
              <a:avLst/>
              <a:gdLst/>
              <a:ahLst/>
              <a:cxnLst/>
              <a:rect l="0" t="0" r="0" b="0"/>
              <a:pathLst>
                <a:path w="139008" h="189514">
                  <a:moveTo>
                    <a:pt x="29254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69742"/>
                  </a:lnTo>
                  <a:lnTo>
                    <a:pt x="3949" y="104112"/>
                  </a:lnTo>
                  <a:lnTo>
                    <a:pt x="8874" y="110352"/>
                  </a:lnTo>
                  <a:lnTo>
                    <a:pt x="15667" y="113343"/>
                  </a:lnTo>
                  <a:lnTo>
                    <a:pt x="23706" y="114166"/>
                  </a:lnTo>
                  <a:lnTo>
                    <a:pt x="31404" y="111206"/>
                  </a:lnTo>
                  <a:lnTo>
                    <a:pt x="94452" y="56178"/>
                  </a:lnTo>
                  <a:lnTo>
                    <a:pt x="104305" y="52660"/>
                  </a:lnTo>
                  <a:lnTo>
                    <a:pt x="124611" y="51870"/>
                  </a:lnTo>
                  <a:lnTo>
                    <a:pt x="131430" y="56807"/>
                  </a:lnTo>
                  <a:lnTo>
                    <a:pt x="139007" y="74771"/>
                  </a:lnTo>
                  <a:lnTo>
                    <a:pt x="136134" y="95232"/>
                  </a:lnTo>
                  <a:lnTo>
                    <a:pt x="102170" y="157969"/>
                  </a:lnTo>
                  <a:lnTo>
                    <a:pt x="8189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5388090" y="3470061"/>
            <a:ext cx="273742" cy="126343"/>
          </a:xfrm>
          <a:custGeom>
            <a:avLst/>
            <a:gdLst/>
            <a:ahLst/>
            <a:cxnLst/>
            <a:rect l="0" t="0" r="0" b="0"/>
            <a:pathLst>
              <a:path w="273742" h="126343">
                <a:moveTo>
                  <a:pt x="0" y="0"/>
                </a:moveTo>
                <a:lnTo>
                  <a:pt x="58617" y="20243"/>
                </a:lnTo>
                <a:lnTo>
                  <a:pt x="118333" y="49878"/>
                </a:lnTo>
                <a:lnTo>
                  <a:pt x="179100" y="78231"/>
                </a:lnTo>
                <a:lnTo>
                  <a:pt x="232343" y="105487"/>
                </a:lnTo>
                <a:lnTo>
                  <a:pt x="273741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303862" y="3259491"/>
            <a:ext cx="178985" cy="379027"/>
          </a:xfrm>
          <a:custGeom>
            <a:avLst/>
            <a:gdLst/>
            <a:ahLst/>
            <a:cxnLst/>
            <a:rect l="0" t="0" r="0" b="0"/>
            <a:pathLst>
              <a:path w="178985" h="379027">
                <a:moveTo>
                  <a:pt x="178984" y="0"/>
                </a:moveTo>
                <a:lnTo>
                  <a:pt x="163343" y="17981"/>
                </a:lnTo>
                <a:lnTo>
                  <a:pt x="139377" y="75523"/>
                </a:lnTo>
                <a:lnTo>
                  <a:pt x="118041" y="127395"/>
                </a:lnTo>
                <a:lnTo>
                  <a:pt x="96626" y="182702"/>
                </a:lnTo>
                <a:lnTo>
                  <a:pt x="69866" y="237517"/>
                </a:lnTo>
                <a:lnTo>
                  <a:pt x="40642" y="299777"/>
                </a:lnTo>
                <a:lnTo>
                  <a:pt x="12992" y="354118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5482846" y="3181905"/>
            <a:ext cx="315856" cy="154768"/>
          </a:xfrm>
          <a:custGeom>
            <a:avLst/>
            <a:gdLst/>
            <a:ahLst/>
            <a:cxnLst/>
            <a:rect l="0" t="0" r="0" b="0"/>
            <a:pathLst>
              <a:path w="315856" h="154768">
                <a:moveTo>
                  <a:pt x="0" y="46000"/>
                </a:moveTo>
                <a:lnTo>
                  <a:pt x="52706" y="65128"/>
                </a:lnTo>
                <a:lnTo>
                  <a:pt x="113417" y="101136"/>
                </a:lnTo>
                <a:lnTo>
                  <a:pt x="139280" y="117319"/>
                </a:lnTo>
                <a:lnTo>
                  <a:pt x="200253" y="140548"/>
                </a:lnTo>
                <a:lnTo>
                  <a:pt x="242197" y="154753"/>
                </a:lnTo>
                <a:lnTo>
                  <a:pt x="246863" y="154767"/>
                </a:lnTo>
                <a:lnTo>
                  <a:pt x="247634" y="152437"/>
                </a:lnTo>
                <a:lnTo>
                  <a:pt x="245808" y="148544"/>
                </a:lnTo>
                <a:lnTo>
                  <a:pt x="234420" y="141098"/>
                </a:lnTo>
                <a:lnTo>
                  <a:pt x="211398" y="127210"/>
                </a:lnTo>
                <a:lnTo>
                  <a:pt x="198070" y="113679"/>
                </a:lnTo>
                <a:lnTo>
                  <a:pt x="188247" y="95967"/>
                </a:lnTo>
                <a:lnTo>
                  <a:pt x="181729" y="60675"/>
                </a:lnTo>
                <a:lnTo>
                  <a:pt x="186443" y="40434"/>
                </a:lnTo>
                <a:lnTo>
                  <a:pt x="190976" y="31761"/>
                </a:lnTo>
                <a:lnTo>
                  <a:pt x="205371" y="19005"/>
                </a:lnTo>
                <a:lnTo>
                  <a:pt x="243209" y="1284"/>
                </a:lnTo>
                <a:lnTo>
                  <a:pt x="263681" y="0"/>
                </a:lnTo>
                <a:lnTo>
                  <a:pt x="315855" y="1441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744090" y="3006807"/>
            <a:ext cx="123172" cy="132133"/>
          </a:xfrm>
          <a:custGeom>
            <a:avLst/>
            <a:gdLst/>
            <a:ahLst/>
            <a:cxnLst/>
            <a:rect l="0" t="0" r="0" b="0"/>
            <a:pathLst>
              <a:path w="123172" h="132133">
                <a:moveTo>
                  <a:pt x="33554" y="10528"/>
                </a:moveTo>
                <a:lnTo>
                  <a:pt x="16787" y="16118"/>
                </a:lnTo>
                <a:lnTo>
                  <a:pt x="5435" y="28221"/>
                </a:lnTo>
                <a:lnTo>
                  <a:pt x="770" y="36361"/>
                </a:lnTo>
                <a:lnTo>
                  <a:pt x="0" y="45298"/>
                </a:lnTo>
                <a:lnTo>
                  <a:pt x="5383" y="64586"/>
                </a:lnTo>
                <a:lnTo>
                  <a:pt x="21568" y="95176"/>
                </a:lnTo>
                <a:lnTo>
                  <a:pt x="46770" y="120877"/>
                </a:lnTo>
                <a:lnTo>
                  <a:pt x="69454" y="129762"/>
                </a:lnTo>
                <a:lnTo>
                  <a:pt x="82054" y="132132"/>
                </a:lnTo>
                <a:lnTo>
                  <a:pt x="92794" y="130202"/>
                </a:lnTo>
                <a:lnTo>
                  <a:pt x="110966" y="118699"/>
                </a:lnTo>
                <a:lnTo>
                  <a:pt x="120602" y="98768"/>
                </a:lnTo>
                <a:lnTo>
                  <a:pt x="123171" y="86903"/>
                </a:lnTo>
                <a:lnTo>
                  <a:pt x="119787" y="64360"/>
                </a:lnTo>
                <a:lnTo>
                  <a:pt x="104729" y="35057"/>
                </a:lnTo>
                <a:lnTo>
                  <a:pt x="98551" y="26881"/>
                </a:lnTo>
                <a:lnTo>
                  <a:pt x="79209" y="14677"/>
                </a:lnTo>
                <a:lnTo>
                  <a:pt x="4408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777644" y="2827822"/>
            <a:ext cx="169487" cy="134437"/>
          </a:xfrm>
          <a:custGeom>
            <a:avLst/>
            <a:gdLst/>
            <a:ahLst/>
            <a:cxnLst/>
            <a:rect l="0" t="0" r="0" b="0"/>
            <a:pathLst>
              <a:path w="169487" h="134437">
                <a:moveTo>
                  <a:pt x="0" y="115814"/>
                </a:moveTo>
                <a:lnTo>
                  <a:pt x="58617" y="130468"/>
                </a:lnTo>
                <a:lnTo>
                  <a:pt x="112791" y="134436"/>
                </a:lnTo>
                <a:lnTo>
                  <a:pt x="140597" y="130720"/>
                </a:lnTo>
                <a:lnTo>
                  <a:pt x="151053" y="125751"/>
                </a:lnTo>
                <a:lnTo>
                  <a:pt x="165791" y="110872"/>
                </a:lnTo>
                <a:lnTo>
                  <a:pt x="169019" y="101991"/>
                </a:lnTo>
                <a:lnTo>
                  <a:pt x="169486" y="82764"/>
                </a:lnTo>
                <a:lnTo>
                  <a:pt x="157583" y="52209"/>
                </a:lnTo>
                <a:lnTo>
                  <a:pt x="133649" y="26518"/>
                </a:lnTo>
                <a:lnTo>
                  <a:pt x="104331" y="9677"/>
                </a:lnTo>
                <a:lnTo>
                  <a:pt x="6317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5853675" y="2648838"/>
            <a:ext cx="168848" cy="157928"/>
          </a:xfrm>
          <a:custGeom>
            <a:avLst/>
            <a:gdLst/>
            <a:ahLst/>
            <a:cxnLst/>
            <a:rect l="0" t="0" r="0" b="0"/>
            <a:pathLst>
              <a:path w="168848" h="157928">
                <a:moveTo>
                  <a:pt x="29254" y="0"/>
                </a:moveTo>
                <a:lnTo>
                  <a:pt x="13613" y="17981"/>
                </a:lnTo>
                <a:lnTo>
                  <a:pt x="5535" y="34897"/>
                </a:lnTo>
                <a:lnTo>
                  <a:pt x="0" y="69741"/>
                </a:lnTo>
                <a:lnTo>
                  <a:pt x="4944" y="89878"/>
                </a:lnTo>
                <a:lnTo>
                  <a:pt x="9538" y="98523"/>
                </a:lnTo>
                <a:lnTo>
                  <a:pt x="16110" y="101947"/>
                </a:lnTo>
                <a:lnTo>
                  <a:pt x="24001" y="101890"/>
                </a:lnTo>
                <a:lnTo>
                  <a:pt x="32771" y="99512"/>
                </a:lnTo>
                <a:lnTo>
                  <a:pt x="48755" y="87512"/>
                </a:lnTo>
                <a:lnTo>
                  <a:pt x="86371" y="50735"/>
                </a:lnTo>
                <a:lnTo>
                  <a:pt x="104942" y="40876"/>
                </a:lnTo>
                <a:lnTo>
                  <a:pt x="124894" y="38834"/>
                </a:lnTo>
                <a:lnTo>
                  <a:pt x="135128" y="39927"/>
                </a:lnTo>
                <a:lnTo>
                  <a:pt x="143121" y="44166"/>
                </a:lnTo>
                <a:lnTo>
                  <a:pt x="155121" y="58234"/>
                </a:lnTo>
                <a:lnTo>
                  <a:pt x="168453" y="85884"/>
                </a:lnTo>
                <a:lnTo>
                  <a:pt x="168847" y="95861"/>
                </a:lnTo>
                <a:lnTo>
                  <a:pt x="163046" y="116304"/>
                </a:lnTo>
                <a:lnTo>
                  <a:pt x="134539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5970341" y="2490910"/>
            <a:ext cx="175802" cy="154903"/>
          </a:xfrm>
          <a:custGeom>
            <a:avLst/>
            <a:gdLst/>
            <a:ahLst/>
            <a:cxnLst/>
            <a:rect l="0" t="0" r="0" b="0"/>
            <a:pathLst>
              <a:path w="175802" h="154903">
                <a:moveTo>
                  <a:pt x="59987" y="42115"/>
                </a:moveTo>
                <a:lnTo>
                  <a:pt x="42007" y="26473"/>
                </a:lnTo>
                <a:lnTo>
                  <a:pt x="25090" y="18395"/>
                </a:lnTo>
                <a:lnTo>
                  <a:pt x="18005" y="19283"/>
                </a:lnTo>
                <a:lnTo>
                  <a:pt x="12112" y="23384"/>
                </a:lnTo>
                <a:lnTo>
                  <a:pt x="7013" y="29628"/>
                </a:lnTo>
                <a:lnTo>
                  <a:pt x="1348" y="49043"/>
                </a:lnTo>
                <a:lnTo>
                  <a:pt x="0" y="73270"/>
                </a:lnTo>
                <a:lnTo>
                  <a:pt x="6989" y="110877"/>
                </a:lnTo>
                <a:lnTo>
                  <a:pt x="17325" y="129608"/>
                </a:lnTo>
                <a:lnTo>
                  <a:pt x="32837" y="142612"/>
                </a:lnTo>
                <a:lnTo>
                  <a:pt x="52600" y="151121"/>
                </a:lnTo>
                <a:lnTo>
                  <a:pt x="76981" y="154902"/>
                </a:lnTo>
                <a:lnTo>
                  <a:pt x="87695" y="152401"/>
                </a:lnTo>
                <a:lnTo>
                  <a:pt x="105836" y="140264"/>
                </a:lnTo>
                <a:lnTo>
                  <a:pt x="115460" y="120052"/>
                </a:lnTo>
                <a:lnTo>
                  <a:pt x="118026" y="108111"/>
                </a:lnTo>
                <a:lnTo>
                  <a:pt x="117397" y="97810"/>
                </a:lnTo>
                <a:lnTo>
                  <a:pt x="105334" y="70965"/>
                </a:lnTo>
                <a:lnTo>
                  <a:pt x="93400" y="51428"/>
                </a:lnTo>
                <a:lnTo>
                  <a:pt x="77177" y="37285"/>
                </a:lnTo>
                <a:lnTo>
                  <a:pt x="64118" y="30609"/>
                </a:lnTo>
                <a:lnTo>
                  <a:pt x="63911" y="32105"/>
                </a:lnTo>
                <a:lnTo>
                  <a:pt x="66112" y="35441"/>
                </a:lnTo>
                <a:lnTo>
                  <a:pt x="81037" y="39149"/>
                </a:lnTo>
                <a:lnTo>
                  <a:pt x="102098" y="39627"/>
                </a:lnTo>
                <a:lnTo>
                  <a:pt x="123157" y="35940"/>
                </a:lnTo>
                <a:lnTo>
                  <a:pt x="149154" y="21698"/>
                </a:lnTo>
                <a:lnTo>
                  <a:pt x="17580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6068505" y="2309981"/>
            <a:ext cx="140809" cy="152398"/>
          </a:xfrm>
          <a:custGeom>
            <a:avLst/>
            <a:gdLst/>
            <a:ahLst/>
            <a:cxnLst/>
            <a:rect l="0" t="0" r="0" b="0"/>
            <a:pathLst>
              <a:path w="140809" h="152398">
                <a:moveTo>
                  <a:pt x="3937" y="107230"/>
                </a:moveTo>
                <a:lnTo>
                  <a:pt x="15116" y="123998"/>
                </a:lnTo>
                <a:lnTo>
                  <a:pt x="33082" y="135349"/>
                </a:lnTo>
                <a:lnTo>
                  <a:pt x="77154" y="152169"/>
                </a:lnTo>
                <a:lnTo>
                  <a:pt x="81994" y="152397"/>
                </a:lnTo>
                <a:lnTo>
                  <a:pt x="82881" y="150209"/>
                </a:lnTo>
                <a:lnTo>
                  <a:pt x="81133" y="146411"/>
                </a:lnTo>
                <a:lnTo>
                  <a:pt x="23989" y="102174"/>
                </a:lnTo>
                <a:lnTo>
                  <a:pt x="1220" y="53922"/>
                </a:lnTo>
                <a:lnTo>
                  <a:pt x="0" y="33235"/>
                </a:lnTo>
                <a:lnTo>
                  <a:pt x="1312" y="22805"/>
                </a:lnTo>
                <a:lnTo>
                  <a:pt x="5697" y="14682"/>
                </a:lnTo>
                <a:lnTo>
                  <a:pt x="19927" y="2536"/>
                </a:lnTo>
                <a:lnTo>
                  <a:pt x="28635" y="0"/>
                </a:lnTo>
                <a:lnTo>
                  <a:pt x="47670" y="301"/>
                </a:lnTo>
                <a:lnTo>
                  <a:pt x="88485" y="11195"/>
                </a:lnTo>
                <a:lnTo>
                  <a:pt x="140808" y="335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6042319" y="2024769"/>
            <a:ext cx="251223" cy="272420"/>
          </a:xfrm>
          <a:custGeom>
            <a:avLst/>
            <a:gdLst/>
            <a:ahLst/>
            <a:cxnLst/>
            <a:rect l="0" t="0" r="0" b="0"/>
            <a:pathLst>
              <a:path w="251223" h="272420">
                <a:moveTo>
                  <a:pt x="209108" y="160815"/>
                </a:moveTo>
                <a:lnTo>
                  <a:pt x="197929" y="149637"/>
                </a:lnTo>
                <a:lnTo>
                  <a:pt x="179963" y="144148"/>
                </a:lnTo>
                <a:lnTo>
                  <a:pt x="157550" y="142879"/>
                </a:lnTo>
                <a:lnTo>
                  <a:pt x="135891" y="146214"/>
                </a:lnTo>
                <a:lnTo>
                  <a:pt x="117686" y="157835"/>
                </a:lnTo>
                <a:lnTo>
                  <a:pt x="109555" y="165848"/>
                </a:lnTo>
                <a:lnTo>
                  <a:pt x="100521" y="190348"/>
                </a:lnTo>
                <a:lnTo>
                  <a:pt x="98846" y="217224"/>
                </a:lnTo>
                <a:lnTo>
                  <a:pt x="105900" y="236969"/>
                </a:lnTo>
                <a:lnTo>
                  <a:pt x="123025" y="261238"/>
                </a:lnTo>
                <a:lnTo>
                  <a:pt x="142383" y="269788"/>
                </a:lnTo>
                <a:lnTo>
                  <a:pt x="165414" y="272419"/>
                </a:lnTo>
                <a:lnTo>
                  <a:pt x="187349" y="269688"/>
                </a:lnTo>
                <a:lnTo>
                  <a:pt x="205676" y="261456"/>
                </a:lnTo>
                <a:lnTo>
                  <a:pt x="213839" y="255985"/>
                </a:lnTo>
                <a:lnTo>
                  <a:pt x="226028" y="240547"/>
                </a:lnTo>
                <a:lnTo>
                  <a:pt x="230917" y="231517"/>
                </a:lnTo>
                <a:lnTo>
                  <a:pt x="233228" y="209006"/>
                </a:lnTo>
                <a:lnTo>
                  <a:pt x="225180" y="156426"/>
                </a:lnTo>
                <a:lnTo>
                  <a:pt x="204511" y="120520"/>
                </a:lnTo>
                <a:lnTo>
                  <a:pt x="164193" y="77751"/>
                </a:lnTo>
                <a:lnTo>
                  <a:pt x="105577" y="41645"/>
                </a:lnTo>
                <a:lnTo>
                  <a:pt x="42500" y="12007"/>
                </a:lnTo>
                <a:lnTo>
                  <a:pt x="9614" y="0"/>
                </a:lnTo>
                <a:lnTo>
                  <a:pt x="3582" y="963"/>
                </a:lnTo>
                <a:lnTo>
                  <a:pt x="731" y="5114"/>
                </a:lnTo>
                <a:lnTo>
                  <a:pt x="0" y="11391"/>
                </a:lnTo>
                <a:lnTo>
                  <a:pt x="5426" y="24604"/>
                </a:lnTo>
                <a:lnTo>
                  <a:pt x="27974" y="52151"/>
                </a:lnTo>
                <a:lnTo>
                  <a:pt x="83501" y="94146"/>
                </a:lnTo>
                <a:lnTo>
                  <a:pt x="146001" y="121595"/>
                </a:lnTo>
                <a:lnTo>
                  <a:pt x="196469" y="127722"/>
                </a:lnTo>
                <a:lnTo>
                  <a:pt x="251222" y="1292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6177727" y="1890786"/>
            <a:ext cx="210571" cy="105286"/>
          </a:xfrm>
          <a:custGeom>
            <a:avLst/>
            <a:gdLst/>
            <a:ahLst/>
            <a:cxnLst/>
            <a:rect l="0" t="0" r="0" b="0"/>
            <a:pathLst>
              <a:path w="210571" h="105286">
                <a:moveTo>
                  <a:pt x="0" y="0"/>
                </a:moveTo>
                <a:lnTo>
                  <a:pt x="11178" y="16768"/>
                </a:lnTo>
                <a:lnTo>
                  <a:pt x="26026" y="28119"/>
                </a:lnTo>
                <a:lnTo>
                  <a:pt x="87784" y="60672"/>
                </a:lnTo>
                <a:lnTo>
                  <a:pt x="146481" y="81559"/>
                </a:lnTo>
                <a:lnTo>
                  <a:pt x="186212" y="99905"/>
                </a:lnTo>
                <a:lnTo>
                  <a:pt x="210570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209313" y="1880258"/>
            <a:ext cx="126343" cy="157928"/>
          </a:xfrm>
          <a:custGeom>
            <a:avLst/>
            <a:gdLst/>
            <a:ahLst/>
            <a:cxnLst/>
            <a:rect l="0" t="0" r="0" b="0"/>
            <a:pathLst>
              <a:path w="126343" h="157928">
                <a:moveTo>
                  <a:pt x="126342" y="0"/>
                </a:moveTo>
                <a:lnTo>
                  <a:pt x="83680" y="54114"/>
                </a:lnTo>
                <a:lnTo>
                  <a:pt x="42066" y="112823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167199" y="1736111"/>
            <a:ext cx="284271" cy="123212"/>
          </a:xfrm>
          <a:custGeom>
            <a:avLst/>
            <a:gdLst/>
            <a:ahLst/>
            <a:cxnLst/>
            <a:rect l="0" t="0" r="0" b="0"/>
            <a:pathLst>
              <a:path w="284271" h="123212">
                <a:moveTo>
                  <a:pt x="0" y="7276"/>
                </a:moveTo>
                <a:lnTo>
                  <a:pt x="55044" y="33640"/>
                </a:lnTo>
                <a:lnTo>
                  <a:pt x="114512" y="61585"/>
                </a:lnTo>
                <a:lnTo>
                  <a:pt x="169804" y="93388"/>
                </a:lnTo>
                <a:lnTo>
                  <a:pt x="218156" y="115467"/>
                </a:lnTo>
                <a:lnTo>
                  <a:pt x="226156" y="121517"/>
                </a:lnTo>
                <a:lnTo>
                  <a:pt x="226810" y="123211"/>
                </a:lnTo>
                <a:lnTo>
                  <a:pt x="215057" y="118854"/>
                </a:lnTo>
                <a:lnTo>
                  <a:pt x="172051" y="83805"/>
                </a:lnTo>
                <a:lnTo>
                  <a:pt x="150934" y="57637"/>
                </a:lnTo>
                <a:lnTo>
                  <a:pt x="147416" y="47869"/>
                </a:lnTo>
                <a:lnTo>
                  <a:pt x="146626" y="27657"/>
                </a:lnTo>
                <a:lnTo>
                  <a:pt x="150394" y="19694"/>
                </a:lnTo>
                <a:lnTo>
                  <a:pt x="163937" y="7726"/>
                </a:lnTo>
                <a:lnTo>
                  <a:pt x="202472" y="0"/>
                </a:lnTo>
                <a:lnTo>
                  <a:pt x="224908" y="4432"/>
                </a:lnTo>
                <a:lnTo>
                  <a:pt x="243848" y="11861"/>
                </a:lnTo>
                <a:lnTo>
                  <a:pt x="284270" y="178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380782" y="1522289"/>
            <a:ext cx="146907" cy="210571"/>
          </a:xfrm>
          <a:custGeom>
            <a:avLst/>
            <a:gdLst/>
            <a:ahLst/>
            <a:cxnLst/>
            <a:rect l="0" t="0" r="0" b="0"/>
            <a:pathLst>
              <a:path w="146907" h="210571">
                <a:moveTo>
                  <a:pt x="39101" y="0"/>
                </a:moveTo>
                <a:lnTo>
                  <a:pt x="22333" y="11178"/>
                </a:lnTo>
                <a:lnTo>
                  <a:pt x="10982" y="26025"/>
                </a:lnTo>
                <a:lnTo>
                  <a:pt x="3207" y="45492"/>
                </a:lnTo>
                <a:lnTo>
                  <a:pt x="0" y="81589"/>
                </a:lnTo>
                <a:lnTo>
                  <a:pt x="3396" y="104112"/>
                </a:lnTo>
                <a:lnTo>
                  <a:pt x="8279" y="112692"/>
                </a:lnTo>
                <a:lnTo>
                  <a:pt x="23062" y="125344"/>
                </a:lnTo>
                <a:lnTo>
                  <a:pt x="30748" y="126846"/>
                </a:lnTo>
                <a:lnTo>
                  <a:pt x="38212" y="125508"/>
                </a:lnTo>
                <a:lnTo>
                  <a:pt x="45527" y="122277"/>
                </a:lnTo>
                <a:lnTo>
                  <a:pt x="93772" y="83596"/>
                </a:lnTo>
                <a:lnTo>
                  <a:pt x="103624" y="82637"/>
                </a:lnTo>
                <a:lnTo>
                  <a:pt x="123931" y="87810"/>
                </a:lnTo>
                <a:lnTo>
                  <a:pt x="138413" y="101028"/>
                </a:lnTo>
                <a:lnTo>
                  <a:pt x="143914" y="109466"/>
                </a:lnTo>
                <a:lnTo>
                  <a:pt x="146906" y="128200"/>
                </a:lnTo>
                <a:lnTo>
                  <a:pt x="146066" y="138109"/>
                </a:lnTo>
                <a:lnTo>
                  <a:pt x="138894" y="155358"/>
                </a:lnTo>
                <a:lnTo>
                  <a:pt x="102272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5340094" y="139723"/>
            <a:ext cx="1735057" cy="628858"/>
            <a:chOff x="5340094" y="139723"/>
            <a:chExt cx="1735057" cy="628858"/>
          </a:xfrm>
        </p:grpSpPr>
        <p:sp>
          <p:nvSpPr>
            <p:cNvPr id="72" name="Freeform 71"/>
            <p:cNvSpPr/>
            <p:nvPr/>
          </p:nvSpPr>
          <p:spPr>
            <a:xfrm>
              <a:off x="5340094" y="139723"/>
              <a:ext cx="1735057" cy="628858"/>
            </a:xfrm>
            <a:custGeom>
              <a:avLst/>
              <a:gdLst/>
              <a:ahLst/>
              <a:cxnLst/>
              <a:rect l="0" t="0" r="0" b="0"/>
              <a:pathLst>
                <a:path w="1735057" h="628858">
                  <a:moveTo>
                    <a:pt x="1735056" y="628857"/>
                  </a:moveTo>
                  <a:lnTo>
                    <a:pt x="1717098" y="574982"/>
                  </a:lnTo>
                  <a:lnTo>
                    <a:pt x="1697585" y="511765"/>
                  </a:lnTo>
                  <a:lnTo>
                    <a:pt x="1687964" y="451322"/>
                  </a:lnTo>
                  <a:lnTo>
                    <a:pt x="1683509" y="399639"/>
                  </a:lnTo>
                  <a:lnTo>
                    <a:pt x="1682630" y="344370"/>
                  </a:lnTo>
                  <a:lnTo>
                    <a:pt x="1682456" y="288392"/>
                  </a:lnTo>
                  <a:lnTo>
                    <a:pt x="1683592" y="233445"/>
                  </a:lnTo>
                  <a:lnTo>
                    <a:pt x="1691479" y="171157"/>
                  </a:lnTo>
                  <a:lnTo>
                    <a:pt x="1693823" y="116181"/>
                  </a:lnTo>
                  <a:lnTo>
                    <a:pt x="1698098" y="63380"/>
                  </a:lnTo>
                  <a:lnTo>
                    <a:pt x="1696404" y="40622"/>
                  </a:lnTo>
                  <a:lnTo>
                    <a:pt x="1699549" y="18809"/>
                  </a:lnTo>
                  <a:lnTo>
                    <a:pt x="1696178" y="11588"/>
                  </a:lnTo>
                  <a:lnTo>
                    <a:pt x="1689250" y="6774"/>
                  </a:lnTo>
                  <a:lnTo>
                    <a:pt x="1657144" y="0"/>
                  </a:lnTo>
                  <a:lnTo>
                    <a:pt x="1621114" y="1112"/>
                  </a:lnTo>
                  <a:lnTo>
                    <a:pt x="1599017" y="3588"/>
                  </a:lnTo>
                  <a:lnTo>
                    <a:pt x="1549997" y="1886"/>
                  </a:lnTo>
                  <a:lnTo>
                    <a:pt x="1490271" y="6532"/>
                  </a:lnTo>
                  <a:lnTo>
                    <a:pt x="1433413" y="7450"/>
                  </a:lnTo>
                  <a:lnTo>
                    <a:pt x="1377122" y="7631"/>
                  </a:lnTo>
                  <a:lnTo>
                    <a:pt x="1320942" y="7667"/>
                  </a:lnTo>
                  <a:lnTo>
                    <a:pt x="1263615" y="7674"/>
                  </a:lnTo>
                  <a:lnTo>
                    <a:pt x="1200298" y="7675"/>
                  </a:lnTo>
                  <a:lnTo>
                    <a:pt x="1142384" y="7675"/>
                  </a:lnTo>
                  <a:lnTo>
                    <a:pt x="1087054" y="8845"/>
                  </a:lnTo>
                  <a:lnTo>
                    <a:pt x="1034878" y="12889"/>
                  </a:lnTo>
                  <a:lnTo>
                    <a:pt x="974528" y="8705"/>
                  </a:lnTo>
                  <a:lnTo>
                    <a:pt x="911774" y="16144"/>
                  </a:lnTo>
                  <a:lnTo>
                    <a:pt x="857274" y="17797"/>
                  </a:lnTo>
                  <a:lnTo>
                    <a:pt x="801449" y="18124"/>
                  </a:lnTo>
                  <a:lnTo>
                    <a:pt x="745362" y="18188"/>
                  </a:lnTo>
                  <a:lnTo>
                    <a:pt x="689222" y="23790"/>
                  </a:lnTo>
                  <a:lnTo>
                    <a:pt x="627368" y="19748"/>
                  </a:lnTo>
                  <a:lnTo>
                    <a:pt x="572978" y="24098"/>
                  </a:lnTo>
                  <a:lnTo>
                    <a:pt x="517174" y="20581"/>
                  </a:lnTo>
                  <a:lnTo>
                    <a:pt x="461091" y="18674"/>
                  </a:lnTo>
                  <a:lnTo>
                    <a:pt x="404953" y="18297"/>
                  </a:lnTo>
                  <a:lnTo>
                    <a:pt x="341567" y="18222"/>
                  </a:lnTo>
                  <a:lnTo>
                    <a:pt x="282774" y="18208"/>
                  </a:lnTo>
                  <a:lnTo>
                    <a:pt x="231689" y="23794"/>
                  </a:lnTo>
                  <a:lnTo>
                    <a:pt x="180567" y="26587"/>
                  </a:lnTo>
                  <a:lnTo>
                    <a:pt x="119098" y="19539"/>
                  </a:lnTo>
                  <a:lnTo>
                    <a:pt x="65390" y="17298"/>
                  </a:lnTo>
                  <a:lnTo>
                    <a:pt x="41908" y="12732"/>
                  </a:lnTo>
                  <a:lnTo>
                    <a:pt x="31903" y="13386"/>
                  </a:lnTo>
                  <a:lnTo>
                    <a:pt x="14546" y="20352"/>
                  </a:lnTo>
                  <a:lnTo>
                    <a:pt x="8982" y="27825"/>
                  </a:lnTo>
                  <a:lnTo>
                    <a:pt x="2800" y="48606"/>
                  </a:lnTo>
                  <a:lnTo>
                    <a:pt x="0" y="98905"/>
                  </a:lnTo>
                  <a:lnTo>
                    <a:pt x="7048" y="160199"/>
                  </a:lnTo>
                  <a:lnTo>
                    <a:pt x="8119" y="215055"/>
                  </a:lnTo>
                  <a:lnTo>
                    <a:pt x="8331" y="270951"/>
                  </a:lnTo>
                  <a:lnTo>
                    <a:pt x="8372" y="327052"/>
                  </a:lnTo>
                  <a:lnTo>
                    <a:pt x="8381" y="383194"/>
                  </a:lnTo>
                  <a:lnTo>
                    <a:pt x="11502" y="436225"/>
                  </a:lnTo>
                  <a:lnTo>
                    <a:pt x="14448" y="459015"/>
                  </a:lnTo>
                  <a:lnTo>
                    <a:pt x="9412" y="518450"/>
                  </a:lnTo>
                  <a:lnTo>
                    <a:pt x="12578" y="528346"/>
                  </a:lnTo>
                  <a:lnTo>
                    <a:pt x="18199" y="536113"/>
                  </a:lnTo>
                  <a:lnTo>
                    <a:pt x="25455" y="542461"/>
                  </a:lnTo>
                  <a:lnTo>
                    <a:pt x="45996" y="549515"/>
                  </a:lnTo>
                  <a:lnTo>
                    <a:pt x="97310" y="554043"/>
                  </a:lnTo>
                  <a:lnTo>
                    <a:pt x="152507" y="553767"/>
                  </a:lnTo>
                  <a:lnTo>
                    <a:pt x="208470" y="546781"/>
                  </a:lnTo>
                  <a:lnTo>
                    <a:pt x="264585" y="545054"/>
                  </a:lnTo>
                  <a:lnTo>
                    <a:pt x="312282" y="544755"/>
                  </a:lnTo>
                  <a:lnTo>
                    <a:pt x="363459" y="544666"/>
                  </a:lnTo>
                  <a:lnTo>
                    <a:pt x="418682" y="537401"/>
                  </a:lnTo>
                  <a:lnTo>
                    <a:pt x="480370" y="534752"/>
                  </a:lnTo>
                  <a:lnTo>
                    <a:pt x="543552" y="534229"/>
                  </a:lnTo>
                  <a:lnTo>
                    <a:pt x="594980" y="534139"/>
                  </a:lnTo>
                  <a:lnTo>
                    <a:pt x="657524" y="526872"/>
                  </a:lnTo>
                  <a:lnTo>
                    <a:pt x="706609" y="525720"/>
                  </a:lnTo>
                  <a:lnTo>
                    <a:pt x="765709" y="532098"/>
                  </a:lnTo>
                  <a:lnTo>
                    <a:pt x="822443" y="533705"/>
                  </a:lnTo>
                  <a:lnTo>
                    <a:pt x="878710" y="534022"/>
                  </a:lnTo>
                  <a:lnTo>
                    <a:pt x="934885" y="534085"/>
                  </a:lnTo>
                  <a:lnTo>
                    <a:pt x="991041" y="534097"/>
                  </a:lnTo>
                  <a:lnTo>
                    <a:pt x="1047194" y="541335"/>
                  </a:lnTo>
                  <a:lnTo>
                    <a:pt x="1103346" y="543978"/>
                  </a:lnTo>
                  <a:lnTo>
                    <a:pt x="1159498" y="544500"/>
                  </a:lnTo>
                  <a:lnTo>
                    <a:pt x="1215650" y="544603"/>
                  </a:lnTo>
                  <a:lnTo>
                    <a:pt x="1271803" y="547743"/>
                  </a:lnTo>
                  <a:lnTo>
                    <a:pt x="1327954" y="553693"/>
                  </a:lnTo>
                  <a:lnTo>
                    <a:pt x="1384106" y="562104"/>
                  </a:lnTo>
                  <a:lnTo>
                    <a:pt x="1440258" y="564978"/>
                  </a:lnTo>
                  <a:lnTo>
                    <a:pt x="1496410" y="565546"/>
                  </a:lnTo>
                  <a:lnTo>
                    <a:pt x="1552562" y="565658"/>
                  </a:lnTo>
                  <a:lnTo>
                    <a:pt x="1605594" y="568800"/>
                  </a:lnTo>
                  <a:lnTo>
                    <a:pt x="1640300" y="576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98361" y="349770"/>
              <a:ext cx="200899" cy="197712"/>
            </a:xfrm>
            <a:custGeom>
              <a:avLst/>
              <a:gdLst/>
              <a:ahLst/>
              <a:cxnLst/>
              <a:rect l="0" t="0" r="0" b="0"/>
              <a:pathLst>
                <a:path w="200899" h="197712">
                  <a:moveTo>
                    <a:pt x="39628" y="197711"/>
                  </a:moveTo>
                  <a:lnTo>
                    <a:pt x="28450" y="180944"/>
                  </a:lnTo>
                  <a:lnTo>
                    <a:pt x="16753" y="125386"/>
                  </a:lnTo>
                  <a:lnTo>
                    <a:pt x="1954" y="70380"/>
                  </a:lnTo>
                  <a:lnTo>
                    <a:pt x="0" y="32602"/>
                  </a:lnTo>
                  <a:lnTo>
                    <a:pt x="3688" y="9686"/>
                  </a:lnTo>
                  <a:lnTo>
                    <a:pt x="8649" y="3341"/>
                  </a:lnTo>
                  <a:lnTo>
                    <a:pt x="15466" y="281"/>
                  </a:lnTo>
                  <a:lnTo>
                    <a:pt x="32399" y="0"/>
                  </a:lnTo>
                  <a:lnTo>
                    <a:pt x="92561" y="15730"/>
                  </a:lnTo>
                  <a:lnTo>
                    <a:pt x="122773" y="27068"/>
                  </a:lnTo>
                  <a:lnTo>
                    <a:pt x="183339" y="78577"/>
                  </a:lnTo>
                  <a:lnTo>
                    <a:pt x="198933" y="105090"/>
                  </a:lnTo>
                  <a:lnTo>
                    <a:pt x="200898" y="124961"/>
                  </a:lnTo>
                  <a:lnTo>
                    <a:pt x="196701" y="144321"/>
                  </a:lnTo>
                  <a:lnTo>
                    <a:pt x="187038" y="160724"/>
                  </a:lnTo>
                  <a:lnTo>
                    <a:pt x="168705" y="172694"/>
                  </a:lnTo>
                  <a:lnTo>
                    <a:pt x="144959" y="180743"/>
                  </a:lnTo>
                  <a:lnTo>
                    <a:pt x="91587" y="185911"/>
                  </a:lnTo>
                  <a:lnTo>
                    <a:pt x="56193" y="183686"/>
                  </a:lnTo>
                  <a:lnTo>
                    <a:pt x="29100" y="176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38031" y="394039"/>
              <a:ext cx="113967" cy="132386"/>
            </a:xfrm>
            <a:custGeom>
              <a:avLst/>
              <a:gdLst/>
              <a:ahLst/>
              <a:cxnLst/>
              <a:rect l="0" t="0" r="0" b="0"/>
              <a:pathLst>
                <a:path w="113967" h="132386">
                  <a:moveTo>
                    <a:pt x="0" y="69214"/>
                  </a:moveTo>
                  <a:lnTo>
                    <a:pt x="58617" y="69214"/>
                  </a:lnTo>
                  <a:lnTo>
                    <a:pt x="79085" y="62975"/>
                  </a:lnTo>
                  <a:lnTo>
                    <a:pt x="95980" y="51234"/>
                  </a:lnTo>
                  <a:lnTo>
                    <a:pt x="111287" y="34317"/>
                  </a:lnTo>
                  <a:lnTo>
                    <a:pt x="113966" y="26062"/>
                  </a:lnTo>
                  <a:lnTo>
                    <a:pt x="113411" y="18219"/>
                  </a:lnTo>
                  <a:lnTo>
                    <a:pt x="110703" y="10651"/>
                  </a:lnTo>
                  <a:lnTo>
                    <a:pt x="104217" y="5606"/>
                  </a:lnTo>
                  <a:lnTo>
                    <a:pt x="84533" y="0"/>
                  </a:lnTo>
                  <a:lnTo>
                    <a:pt x="63307" y="3747"/>
                  </a:lnTo>
                  <a:lnTo>
                    <a:pt x="21084" y="19628"/>
                  </a:lnTo>
                  <a:lnTo>
                    <a:pt x="14056" y="26798"/>
                  </a:lnTo>
                  <a:lnTo>
                    <a:pt x="6247" y="47243"/>
                  </a:lnTo>
                  <a:lnTo>
                    <a:pt x="1851" y="85061"/>
                  </a:lnTo>
                  <a:lnTo>
                    <a:pt x="7061" y="105893"/>
                  </a:lnTo>
                  <a:lnTo>
                    <a:pt x="11726" y="114724"/>
                  </a:lnTo>
                  <a:lnTo>
                    <a:pt x="19516" y="120611"/>
                  </a:lnTo>
                  <a:lnTo>
                    <a:pt x="50496" y="128897"/>
                  </a:lnTo>
                  <a:lnTo>
                    <a:pt x="84228" y="132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02083" y="389554"/>
              <a:ext cx="109690" cy="128765"/>
            </a:xfrm>
            <a:custGeom>
              <a:avLst/>
              <a:gdLst/>
              <a:ahLst/>
              <a:cxnLst/>
              <a:rect l="0" t="0" r="0" b="0"/>
              <a:pathLst>
                <a:path w="109690" h="128765">
                  <a:moveTo>
                    <a:pt x="67575" y="0"/>
                  </a:moveTo>
                  <a:lnTo>
                    <a:pt x="45218" y="0"/>
                  </a:lnTo>
                  <a:lnTo>
                    <a:pt x="14547" y="11178"/>
                  </a:lnTo>
                  <a:lnTo>
                    <a:pt x="7656" y="19151"/>
                  </a:lnTo>
                  <a:lnTo>
                    <a:pt x="0" y="40487"/>
                  </a:lnTo>
                  <a:lnTo>
                    <a:pt x="1279" y="73217"/>
                  </a:lnTo>
                  <a:lnTo>
                    <a:pt x="14657" y="105142"/>
                  </a:lnTo>
                  <a:lnTo>
                    <a:pt x="30018" y="120039"/>
                  </a:lnTo>
                  <a:lnTo>
                    <a:pt x="39027" y="125650"/>
                  </a:lnTo>
                  <a:lnTo>
                    <a:pt x="61516" y="128764"/>
                  </a:lnTo>
                  <a:lnTo>
                    <a:pt x="10968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64414" y="421139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10528" y="58617"/>
                  </a:lnTo>
                  <a:lnTo>
                    <a:pt x="7409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43357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48642" y="367556"/>
              <a:ext cx="208265" cy="150937"/>
            </a:xfrm>
            <a:custGeom>
              <a:avLst/>
              <a:gdLst/>
              <a:ahLst/>
              <a:cxnLst/>
              <a:rect l="0" t="0" r="0" b="0"/>
              <a:pathLst>
                <a:path w="208265" h="150937">
                  <a:moveTo>
                    <a:pt x="0" y="95697"/>
                  </a:moveTo>
                  <a:lnTo>
                    <a:pt x="3120" y="138389"/>
                  </a:lnTo>
                  <a:lnTo>
                    <a:pt x="5590" y="148725"/>
                  </a:lnTo>
                  <a:lnTo>
                    <a:pt x="7236" y="150936"/>
                  </a:lnTo>
                  <a:lnTo>
                    <a:pt x="9065" y="140915"/>
                  </a:lnTo>
                  <a:lnTo>
                    <a:pt x="1336" y="78928"/>
                  </a:lnTo>
                  <a:lnTo>
                    <a:pt x="5985" y="44325"/>
                  </a:lnTo>
                  <a:lnTo>
                    <a:pt x="11009" y="35713"/>
                  </a:lnTo>
                  <a:lnTo>
                    <a:pt x="25950" y="23024"/>
                  </a:lnTo>
                  <a:lnTo>
                    <a:pt x="33678" y="22682"/>
                  </a:lnTo>
                  <a:lnTo>
                    <a:pt x="41170" y="25964"/>
                  </a:lnTo>
                  <a:lnTo>
                    <a:pt x="70004" y="50857"/>
                  </a:lnTo>
                  <a:lnTo>
                    <a:pt x="87484" y="79691"/>
                  </a:lnTo>
                  <a:lnTo>
                    <a:pt x="87569" y="78008"/>
                  </a:lnTo>
                  <a:lnTo>
                    <a:pt x="86455" y="73376"/>
                  </a:lnTo>
                  <a:lnTo>
                    <a:pt x="93073" y="40725"/>
                  </a:lnTo>
                  <a:lnTo>
                    <a:pt x="99078" y="20963"/>
                  </a:lnTo>
                  <a:lnTo>
                    <a:pt x="104656" y="13119"/>
                  </a:lnTo>
                  <a:lnTo>
                    <a:pt x="120214" y="1284"/>
                  </a:lnTo>
                  <a:lnTo>
                    <a:pt x="129275" y="0"/>
                  </a:lnTo>
                  <a:lnTo>
                    <a:pt x="148703" y="4812"/>
                  </a:lnTo>
                  <a:lnTo>
                    <a:pt x="173782" y="20675"/>
                  </a:lnTo>
                  <a:lnTo>
                    <a:pt x="185641" y="36618"/>
                  </a:lnTo>
                  <a:lnTo>
                    <a:pt x="202786" y="75449"/>
                  </a:lnTo>
                  <a:lnTo>
                    <a:pt x="208264" y="112055"/>
                  </a:lnTo>
                  <a:lnTo>
                    <a:pt x="206426" y="129484"/>
                  </a:lnTo>
                  <a:lnTo>
                    <a:pt x="200042" y="148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92104" y="383253"/>
              <a:ext cx="156622" cy="139498"/>
            </a:xfrm>
            <a:custGeom>
              <a:avLst/>
              <a:gdLst/>
              <a:ahLst/>
              <a:cxnLst/>
              <a:rect l="0" t="0" r="0" b="0"/>
              <a:pathLst>
                <a:path w="156622" h="139498">
                  <a:moveTo>
                    <a:pt x="125036" y="48415"/>
                  </a:moveTo>
                  <a:lnTo>
                    <a:pt x="95727" y="10041"/>
                  </a:lnTo>
                  <a:lnTo>
                    <a:pt x="76135" y="2114"/>
                  </a:lnTo>
                  <a:lnTo>
                    <a:pt x="64359" y="0"/>
                  </a:lnTo>
                  <a:lnTo>
                    <a:pt x="45036" y="3891"/>
                  </a:lnTo>
                  <a:lnTo>
                    <a:pt x="28649" y="14588"/>
                  </a:lnTo>
                  <a:lnTo>
                    <a:pt x="13567" y="31041"/>
                  </a:lnTo>
                  <a:lnTo>
                    <a:pt x="5304" y="53172"/>
                  </a:lnTo>
                  <a:lnTo>
                    <a:pt x="0" y="105506"/>
                  </a:lnTo>
                  <a:lnTo>
                    <a:pt x="5513" y="126821"/>
                  </a:lnTo>
                  <a:lnTo>
                    <a:pt x="10259" y="135781"/>
                  </a:lnTo>
                  <a:lnTo>
                    <a:pt x="16932" y="139414"/>
                  </a:lnTo>
                  <a:lnTo>
                    <a:pt x="24891" y="139497"/>
                  </a:lnTo>
                  <a:lnTo>
                    <a:pt x="41923" y="133349"/>
                  </a:lnTo>
                  <a:lnTo>
                    <a:pt x="57291" y="122818"/>
                  </a:lnTo>
                  <a:lnTo>
                    <a:pt x="68801" y="107219"/>
                  </a:lnTo>
                  <a:lnTo>
                    <a:pt x="76646" y="87418"/>
                  </a:lnTo>
                  <a:lnTo>
                    <a:pt x="80132" y="63020"/>
                  </a:lnTo>
                  <a:lnTo>
                    <a:pt x="82232" y="59322"/>
                  </a:lnTo>
                  <a:lnTo>
                    <a:pt x="84802" y="61535"/>
                  </a:lnTo>
                  <a:lnTo>
                    <a:pt x="103056" y="101615"/>
                  </a:lnTo>
                  <a:lnTo>
                    <a:pt x="118777" y="117293"/>
                  </a:lnTo>
                  <a:lnTo>
                    <a:pt x="134342" y="125821"/>
                  </a:lnTo>
                  <a:lnTo>
                    <a:pt x="156621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80311" y="24215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7679" y="153672"/>
                  </a:lnTo>
                  <a:lnTo>
                    <a:pt x="20389" y="210423"/>
                  </a:lnTo>
                  <a:lnTo>
                    <a:pt x="20925" y="26669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96124" y="318781"/>
              <a:ext cx="170381" cy="211414"/>
            </a:xfrm>
            <a:custGeom>
              <a:avLst/>
              <a:gdLst/>
              <a:ahLst/>
              <a:cxnLst/>
              <a:rect l="0" t="0" r="0" b="0"/>
              <a:pathLst>
                <a:path w="170381" h="211414">
                  <a:moveTo>
                    <a:pt x="115814" y="18130"/>
                  </a:moveTo>
                  <a:lnTo>
                    <a:pt x="99046" y="6952"/>
                  </a:lnTo>
                  <a:lnTo>
                    <a:pt x="66261" y="0"/>
                  </a:lnTo>
                  <a:lnTo>
                    <a:pt x="43487" y="4613"/>
                  </a:lnTo>
                  <a:lnTo>
                    <a:pt x="32501" y="9119"/>
                  </a:lnTo>
                  <a:lnTo>
                    <a:pt x="25177" y="16802"/>
                  </a:lnTo>
                  <a:lnTo>
                    <a:pt x="17039" y="37817"/>
                  </a:lnTo>
                  <a:lnTo>
                    <a:pt x="16542" y="59635"/>
                  </a:lnTo>
                  <a:lnTo>
                    <a:pt x="18047" y="70367"/>
                  </a:lnTo>
                  <a:lnTo>
                    <a:pt x="22560" y="78691"/>
                  </a:lnTo>
                  <a:lnTo>
                    <a:pt x="36933" y="91060"/>
                  </a:lnTo>
                  <a:lnTo>
                    <a:pt x="45679" y="93656"/>
                  </a:lnTo>
                  <a:lnTo>
                    <a:pt x="100816" y="92301"/>
                  </a:lnTo>
                  <a:lnTo>
                    <a:pt x="121236" y="98279"/>
                  </a:lnTo>
                  <a:lnTo>
                    <a:pt x="153409" y="121180"/>
                  </a:lnTo>
                  <a:lnTo>
                    <a:pt x="169587" y="146930"/>
                  </a:lnTo>
                  <a:lnTo>
                    <a:pt x="170380" y="156639"/>
                  </a:lnTo>
                  <a:lnTo>
                    <a:pt x="165022" y="176786"/>
                  </a:lnTo>
                  <a:lnTo>
                    <a:pt x="151721" y="191199"/>
                  </a:lnTo>
                  <a:lnTo>
                    <a:pt x="114588" y="209984"/>
                  </a:lnTo>
                  <a:lnTo>
                    <a:pt x="94211" y="211413"/>
                  </a:lnTo>
                  <a:lnTo>
                    <a:pt x="31538" y="196522"/>
                  </a:lnTo>
                  <a:lnTo>
                    <a:pt x="0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505575" y="4411440"/>
            <a:ext cx="1308633" cy="400590"/>
            <a:chOff x="1505575" y="4411440"/>
            <a:chExt cx="1308633" cy="400590"/>
          </a:xfrm>
        </p:grpSpPr>
        <p:sp>
          <p:nvSpPr>
            <p:cNvPr id="83" name="Freeform 82"/>
            <p:cNvSpPr/>
            <p:nvPr/>
          </p:nvSpPr>
          <p:spPr>
            <a:xfrm>
              <a:off x="1505575" y="449566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3871" y="92312"/>
                  </a:lnTo>
                  <a:lnTo>
                    <a:pt x="764" y="150729"/>
                  </a:lnTo>
                  <a:lnTo>
                    <a:pt x="151" y="212658"/>
                  </a:lnTo>
                  <a:lnTo>
                    <a:pt x="29" y="26878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97568" y="4471276"/>
              <a:ext cx="160775" cy="308663"/>
            </a:xfrm>
            <a:custGeom>
              <a:avLst/>
              <a:gdLst/>
              <a:ahLst/>
              <a:cxnLst/>
              <a:rect l="0" t="0" r="0" b="0"/>
              <a:pathLst>
                <a:path w="160775" h="308663">
                  <a:moveTo>
                    <a:pt x="150245" y="55977"/>
                  </a:moveTo>
                  <a:lnTo>
                    <a:pt x="140670" y="31931"/>
                  </a:lnTo>
                  <a:lnTo>
                    <a:pt x="130002" y="17604"/>
                  </a:lnTo>
                  <a:lnTo>
                    <a:pt x="105252" y="1974"/>
                  </a:lnTo>
                  <a:lnTo>
                    <a:pt x="85795" y="0"/>
                  </a:lnTo>
                  <a:lnTo>
                    <a:pt x="75693" y="1112"/>
                  </a:lnTo>
                  <a:lnTo>
                    <a:pt x="58229" y="11706"/>
                  </a:lnTo>
                  <a:lnTo>
                    <a:pt x="21924" y="49844"/>
                  </a:lnTo>
                  <a:lnTo>
                    <a:pt x="0" y="98671"/>
                  </a:lnTo>
                  <a:lnTo>
                    <a:pt x="183" y="135438"/>
                  </a:lnTo>
                  <a:lnTo>
                    <a:pt x="7902" y="156024"/>
                  </a:lnTo>
                  <a:lnTo>
                    <a:pt x="13236" y="164789"/>
                  </a:lnTo>
                  <a:lnTo>
                    <a:pt x="28521" y="177647"/>
                  </a:lnTo>
                  <a:lnTo>
                    <a:pt x="37510" y="182715"/>
                  </a:lnTo>
                  <a:lnTo>
                    <a:pt x="45842" y="183753"/>
                  </a:lnTo>
                  <a:lnTo>
                    <a:pt x="61340" y="178667"/>
                  </a:lnTo>
                  <a:lnTo>
                    <a:pt x="113584" y="143086"/>
                  </a:lnTo>
                  <a:lnTo>
                    <a:pt x="141747" y="114345"/>
                  </a:lnTo>
                  <a:lnTo>
                    <a:pt x="151537" y="95957"/>
                  </a:lnTo>
                  <a:lnTo>
                    <a:pt x="154616" y="95499"/>
                  </a:lnTo>
                  <a:lnTo>
                    <a:pt x="158037" y="110587"/>
                  </a:lnTo>
                  <a:lnTo>
                    <a:pt x="160413" y="172975"/>
                  </a:lnTo>
                  <a:lnTo>
                    <a:pt x="155113" y="228177"/>
                  </a:lnTo>
                  <a:lnTo>
                    <a:pt x="159219" y="283591"/>
                  </a:lnTo>
                  <a:lnTo>
                    <a:pt x="160774" y="308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34394" y="4411440"/>
              <a:ext cx="179814" cy="400590"/>
            </a:xfrm>
            <a:custGeom>
              <a:avLst/>
              <a:gdLst/>
              <a:ahLst/>
              <a:cxnLst/>
              <a:rect l="0" t="0" r="0" b="0"/>
              <a:pathLst>
                <a:path w="179814" h="400590">
                  <a:moveTo>
                    <a:pt x="81958" y="0"/>
                  </a:moveTo>
                  <a:lnTo>
                    <a:pt x="65147" y="19151"/>
                  </a:lnTo>
                  <a:lnTo>
                    <a:pt x="38049" y="73218"/>
                  </a:lnTo>
                  <a:lnTo>
                    <a:pt x="19013" y="126278"/>
                  </a:lnTo>
                  <a:lnTo>
                    <a:pt x="11445" y="161028"/>
                  </a:lnTo>
                  <a:lnTo>
                    <a:pt x="3299" y="214692"/>
                  </a:lnTo>
                  <a:lnTo>
                    <a:pt x="0" y="271522"/>
                  </a:lnTo>
                  <a:lnTo>
                    <a:pt x="9400" y="331621"/>
                  </a:lnTo>
                  <a:lnTo>
                    <a:pt x="16955" y="354448"/>
                  </a:lnTo>
                  <a:lnTo>
                    <a:pt x="47546" y="395647"/>
                  </a:lnTo>
                  <a:lnTo>
                    <a:pt x="55507" y="399466"/>
                  </a:lnTo>
                  <a:lnTo>
                    <a:pt x="73712" y="400589"/>
                  </a:lnTo>
                  <a:lnTo>
                    <a:pt x="134801" y="385473"/>
                  </a:lnTo>
                  <a:lnTo>
                    <a:pt x="152627" y="372533"/>
                  </a:lnTo>
                  <a:lnTo>
                    <a:pt x="167179" y="355083"/>
                  </a:lnTo>
                  <a:lnTo>
                    <a:pt x="177545" y="335629"/>
                  </a:lnTo>
                  <a:lnTo>
                    <a:pt x="179813" y="315285"/>
                  </a:lnTo>
                  <a:lnTo>
                    <a:pt x="175752" y="295714"/>
                  </a:lnTo>
                  <a:lnTo>
                    <a:pt x="166148" y="279218"/>
                  </a:lnTo>
                  <a:lnTo>
                    <a:pt x="157972" y="273883"/>
                  </a:lnTo>
                  <a:lnTo>
                    <a:pt x="136409" y="267955"/>
                  </a:lnTo>
                  <a:lnTo>
                    <a:pt x="126447" y="268714"/>
                  </a:lnTo>
                  <a:lnTo>
                    <a:pt x="109140" y="275796"/>
                  </a:lnTo>
                  <a:lnTo>
                    <a:pt x="53594" y="320362"/>
                  </a:lnTo>
                  <a:lnTo>
                    <a:pt x="3984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53665" y="4418634"/>
            <a:ext cx="1906944" cy="495427"/>
            <a:chOff x="3453665" y="4418634"/>
            <a:chExt cx="1906944" cy="495427"/>
          </a:xfrm>
        </p:grpSpPr>
        <p:sp>
          <p:nvSpPr>
            <p:cNvPr id="87" name="Freeform 86"/>
            <p:cNvSpPr/>
            <p:nvPr/>
          </p:nvSpPr>
          <p:spPr>
            <a:xfrm>
              <a:off x="3453665" y="4716063"/>
              <a:ext cx="52665" cy="41462"/>
            </a:xfrm>
            <a:custGeom>
              <a:avLst/>
              <a:gdLst/>
              <a:ahLst/>
              <a:cxnLst/>
              <a:rect l="0" t="0" r="0" b="0"/>
              <a:pathLst>
                <a:path w="52665" h="41462">
                  <a:moveTo>
                    <a:pt x="41796" y="21760"/>
                  </a:moveTo>
                  <a:lnTo>
                    <a:pt x="30618" y="4993"/>
                  </a:lnTo>
                  <a:lnTo>
                    <a:pt x="23815" y="1224"/>
                  </a:lnTo>
                  <a:lnTo>
                    <a:pt x="6898" y="155"/>
                  </a:lnTo>
                  <a:lnTo>
                    <a:pt x="2153" y="3847"/>
                  </a:lnTo>
                  <a:lnTo>
                    <a:pt x="159" y="9818"/>
                  </a:lnTo>
                  <a:lnTo>
                    <a:pt x="0" y="17308"/>
                  </a:lnTo>
                  <a:lnTo>
                    <a:pt x="6062" y="31870"/>
                  </a:lnTo>
                  <a:lnTo>
                    <a:pt x="10954" y="39029"/>
                  </a:lnTo>
                  <a:lnTo>
                    <a:pt x="17725" y="41461"/>
                  </a:lnTo>
                  <a:lnTo>
                    <a:pt x="34608" y="37925"/>
                  </a:lnTo>
                  <a:lnTo>
                    <a:pt x="41683" y="32537"/>
                  </a:lnTo>
                  <a:lnTo>
                    <a:pt x="52664" y="17191"/>
                  </a:lnTo>
                  <a:lnTo>
                    <a:pt x="52551" y="10526"/>
                  </a:lnTo>
                  <a:lnTo>
                    <a:pt x="48966" y="4912"/>
                  </a:lnTo>
                  <a:lnTo>
                    <a:pt x="43066" y="0"/>
                  </a:lnTo>
                  <a:lnTo>
                    <a:pt x="37963" y="235"/>
                  </a:lnTo>
                  <a:lnTo>
                    <a:pt x="33391" y="3900"/>
                  </a:lnTo>
                  <a:lnTo>
                    <a:pt x="29174" y="9854"/>
                  </a:lnTo>
                  <a:lnTo>
                    <a:pt x="28702" y="16162"/>
                  </a:lnTo>
                  <a:lnTo>
                    <a:pt x="34417" y="29411"/>
                  </a:lnTo>
                  <a:lnTo>
                    <a:pt x="38046" y="30370"/>
                  </a:lnTo>
                  <a:lnTo>
                    <a:pt x="41636" y="27500"/>
                  </a:lnTo>
                  <a:lnTo>
                    <a:pt x="45198" y="22078"/>
                  </a:lnTo>
                  <a:lnTo>
                    <a:pt x="44064" y="17293"/>
                  </a:lnTo>
                  <a:lnTo>
                    <a:pt x="39799" y="12933"/>
                  </a:lnTo>
                  <a:lnTo>
                    <a:pt x="20739" y="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57556" y="4418634"/>
              <a:ext cx="174900" cy="329719"/>
            </a:xfrm>
            <a:custGeom>
              <a:avLst/>
              <a:gdLst/>
              <a:ahLst/>
              <a:cxnLst/>
              <a:rect l="0" t="0" r="0" b="0"/>
              <a:pathLst>
                <a:path w="174900" h="329719">
                  <a:moveTo>
                    <a:pt x="174899" y="55977"/>
                  </a:moveTo>
                  <a:lnTo>
                    <a:pt x="165324" y="31931"/>
                  </a:lnTo>
                  <a:lnTo>
                    <a:pt x="154656" y="17604"/>
                  </a:lnTo>
                  <a:lnTo>
                    <a:pt x="129907" y="1973"/>
                  </a:lnTo>
                  <a:lnTo>
                    <a:pt x="107330" y="0"/>
                  </a:lnTo>
                  <a:lnTo>
                    <a:pt x="82868" y="4192"/>
                  </a:lnTo>
                  <a:lnTo>
                    <a:pt x="60297" y="13854"/>
                  </a:lnTo>
                  <a:lnTo>
                    <a:pt x="33449" y="38037"/>
                  </a:lnTo>
                  <a:lnTo>
                    <a:pt x="10675" y="67429"/>
                  </a:lnTo>
                  <a:lnTo>
                    <a:pt x="2475" y="91093"/>
                  </a:lnTo>
                  <a:lnTo>
                    <a:pt x="0" y="116038"/>
                  </a:lnTo>
                  <a:lnTo>
                    <a:pt x="2800" y="138823"/>
                  </a:lnTo>
                  <a:lnTo>
                    <a:pt x="11063" y="157528"/>
                  </a:lnTo>
                  <a:lnTo>
                    <a:pt x="16542" y="165792"/>
                  </a:lnTo>
                  <a:lnTo>
                    <a:pt x="24875" y="170131"/>
                  </a:lnTo>
                  <a:lnTo>
                    <a:pt x="46611" y="171833"/>
                  </a:lnTo>
                  <a:lnTo>
                    <a:pt x="79566" y="166214"/>
                  </a:lnTo>
                  <a:lnTo>
                    <a:pt x="105968" y="151551"/>
                  </a:lnTo>
                  <a:lnTo>
                    <a:pt x="128609" y="132388"/>
                  </a:lnTo>
                  <a:lnTo>
                    <a:pt x="144546" y="106304"/>
                  </a:lnTo>
                  <a:lnTo>
                    <a:pt x="158072" y="73067"/>
                  </a:lnTo>
                  <a:lnTo>
                    <a:pt x="154193" y="132218"/>
                  </a:lnTo>
                  <a:lnTo>
                    <a:pt x="159501" y="186331"/>
                  </a:lnTo>
                  <a:lnTo>
                    <a:pt x="163409" y="249315"/>
                  </a:lnTo>
                  <a:lnTo>
                    <a:pt x="164181" y="301791"/>
                  </a:lnTo>
                  <a:lnTo>
                    <a:pt x="164371" y="329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70357" y="4474611"/>
              <a:ext cx="179976" cy="312443"/>
            </a:xfrm>
            <a:custGeom>
              <a:avLst/>
              <a:gdLst/>
              <a:ahLst/>
              <a:cxnLst/>
              <a:rect l="0" t="0" r="0" b="0"/>
              <a:pathLst>
                <a:path w="179976" h="312443">
                  <a:moveTo>
                    <a:pt x="83239" y="0"/>
                  </a:moveTo>
                  <a:lnTo>
                    <a:pt x="66471" y="11179"/>
                  </a:lnTo>
                  <a:lnTo>
                    <a:pt x="55119" y="26025"/>
                  </a:lnTo>
                  <a:lnTo>
                    <a:pt x="22567" y="84664"/>
                  </a:lnTo>
                  <a:lnTo>
                    <a:pt x="4019" y="145333"/>
                  </a:lnTo>
                  <a:lnTo>
                    <a:pt x="0" y="200327"/>
                  </a:lnTo>
                  <a:lnTo>
                    <a:pt x="2423" y="239121"/>
                  </a:lnTo>
                  <a:lnTo>
                    <a:pt x="13670" y="272842"/>
                  </a:lnTo>
                  <a:lnTo>
                    <a:pt x="19312" y="283670"/>
                  </a:lnTo>
                  <a:lnTo>
                    <a:pt x="34939" y="298821"/>
                  </a:lnTo>
                  <a:lnTo>
                    <a:pt x="54753" y="308284"/>
                  </a:lnTo>
                  <a:lnTo>
                    <a:pt x="91046" y="312442"/>
                  </a:lnTo>
                  <a:lnTo>
                    <a:pt x="113615" y="309269"/>
                  </a:lnTo>
                  <a:lnTo>
                    <a:pt x="132224" y="300840"/>
                  </a:lnTo>
                  <a:lnTo>
                    <a:pt x="163235" y="276364"/>
                  </a:lnTo>
                  <a:lnTo>
                    <a:pt x="179211" y="250342"/>
                  </a:lnTo>
                  <a:lnTo>
                    <a:pt x="179975" y="241764"/>
                  </a:lnTo>
                  <a:lnTo>
                    <a:pt x="174586" y="225994"/>
                  </a:lnTo>
                  <a:lnTo>
                    <a:pt x="167534" y="220853"/>
                  </a:lnTo>
                  <a:lnTo>
                    <a:pt x="147219" y="215140"/>
                  </a:lnTo>
                  <a:lnTo>
                    <a:pt x="115064" y="217513"/>
                  </a:lnTo>
                  <a:lnTo>
                    <a:pt x="96993" y="225744"/>
                  </a:lnTo>
                  <a:lnTo>
                    <a:pt x="6218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16850" y="4553250"/>
              <a:ext cx="243759" cy="360811"/>
            </a:xfrm>
            <a:custGeom>
              <a:avLst/>
              <a:gdLst/>
              <a:ahLst/>
              <a:cxnLst/>
              <a:rect l="0" t="0" r="0" b="0"/>
              <a:pathLst>
                <a:path w="243759" h="360811">
                  <a:moveTo>
                    <a:pt x="168456" y="5589"/>
                  </a:moveTo>
                  <a:lnTo>
                    <a:pt x="151688" y="0"/>
                  </a:lnTo>
                  <a:lnTo>
                    <a:pt x="134097" y="375"/>
                  </a:lnTo>
                  <a:lnTo>
                    <a:pt x="75457" y="13308"/>
                  </a:lnTo>
                  <a:lnTo>
                    <a:pt x="48354" y="19938"/>
                  </a:lnTo>
                  <a:lnTo>
                    <a:pt x="39255" y="26853"/>
                  </a:lnTo>
                  <a:lnTo>
                    <a:pt x="29145" y="47015"/>
                  </a:lnTo>
                  <a:lnTo>
                    <a:pt x="29890" y="106492"/>
                  </a:lnTo>
                  <a:lnTo>
                    <a:pt x="34370" y="168327"/>
                  </a:lnTo>
                  <a:lnTo>
                    <a:pt x="36951" y="180761"/>
                  </a:lnTo>
                  <a:lnTo>
                    <a:pt x="42181" y="187881"/>
                  </a:lnTo>
                  <a:lnTo>
                    <a:pt x="49177" y="191458"/>
                  </a:lnTo>
                  <a:lnTo>
                    <a:pt x="66310" y="192313"/>
                  </a:lnTo>
                  <a:lnTo>
                    <a:pt x="121815" y="185824"/>
                  </a:lnTo>
                  <a:lnTo>
                    <a:pt x="162175" y="190533"/>
                  </a:lnTo>
                  <a:lnTo>
                    <a:pt x="198180" y="204927"/>
                  </a:lnTo>
                  <a:lnTo>
                    <a:pt x="225486" y="229598"/>
                  </a:lnTo>
                  <a:lnTo>
                    <a:pt x="242805" y="259136"/>
                  </a:lnTo>
                  <a:lnTo>
                    <a:pt x="243758" y="269376"/>
                  </a:lnTo>
                  <a:lnTo>
                    <a:pt x="238578" y="290114"/>
                  </a:lnTo>
                  <a:lnTo>
                    <a:pt x="222508" y="315931"/>
                  </a:lnTo>
                  <a:lnTo>
                    <a:pt x="197339" y="338398"/>
                  </a:lnTo>
                  <a:lnTo>
                    <a:pt x="167655" y="354283"/>
                  </a:lnTo>
                  <a:lnTo>
                    <a:pt x="131044" y="360810"/>
                  </a:lnTo>
                  <a:lnTo>
                    <a:pt x="76751" y="354610"/>
                  </a:lnTo>
                  <a:lnTo>
                    <a:pt x="27205" y="345240"/>
                  </a:lnTo>
                  <a:lnTo>
                    <a:pt x="0" y="342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210777" y="3948186"/>
            <a:ext cx="4295628" cy="1147607"/>
            <a:chOff x="1210777" y="3948186"/>
            <a:chExt cx="4295628" cy="1147607"/>
          </a:xfrm>
        </p:grpSpPr>
        <p:sp>
          <p:nvSpPr>
            <p:cNvPr id="92" name="Freeform 91"/>
            <p:cNvSpPr/>
            <p:nvPr/>
          </p:nvSpPr>
          <p:spPr>
            <a:xfrm>
              <a:off x="1768787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68787" y="4074528"/>
              <a:ext cx="79739" cy="915980"/>
            </a:xfrm>
            <a:custGeom>
              <a:avLst/>
              <a:gdLst/>
              <a:ahLst/>
              <a:cxnLst/>
              <a:rect l="0" t="0" r="0" b="0"/>
              <a:pathLst>
                <a:path w="79739" h="915980">
                  <a:moveTo>
                    <a:pt x="0" y="0"/>
                  </a:moveTo>
                  <a:lnTo>
                    <a:pt x="3120" y="42692"/>
                  </a:lnTo>
                  <a:lnTo>
                    <a:pt x="10723" y="102069"/>
                  </a:lnTo>
                  <a:lnTo>
                    <a:pt x="19465" y="163093"/>
                  </a:lnTo>
                  <a:lnTo>
                    <a:pt x="29181" y="223511"/>
                  </a:lnTo>
                  <a:lnTo>
                    <a:pt x="38505" y="284371"/>
                  </a:lnTo>
                  <a:lnTo>
                    <a:pt x="47228" y="345836"/>
                  </a:lnTo>
                  <a:lnTo>
                    <a:pt x="51573" y="397643"/>
                  </a:lnTo>
                  <a:lnTo>
                    <a:pt x="55551" y="449817"/>
                  </a:lnTo>
                  <a:lnTo>
                    <a:pt x="63337" y="512221"/>
                  </a:lnTo>
                  <a:lnTo>
                    <a:pt x="72104" y="573644"/>
                  </a:lnTo>
                  <a:lnTo>
                    <a:pt x="73385" y="628516"/>
                  </a:lnTo>
                  <a:lnTo>
                    <a:pt x="76757" y="681295"/>
                  </a:lnTo>
                  <a:lnTo>
                    <a:pt x="79738" y="704051"/>
                  </a:lnTo>
                  <a:lnTo>
                    <a:pt x="74726" y="763462"/>
                  </a:lnTo>
                  <a:lnTo>
                    <a:pt x="73902" y="818089"/>
                  </a:lnTo>
                  <a:lnTo>
                    <a:pt x="73740" y="873940"/>
                  </a:lnTo>
                  <a:lnTo>
                    <a:pt x="73700" y="915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10777" y="3948186"/>
              <a:ext cx="94757" cy="968623"/>
            </a:xfrm>
            <a:custGeom>
              <a:avLst/>
              <a:gdLst/>
              <a:ahLst/>
              <a:cxnLst/>
              <a:rect l="0" t="0" r="0" b="0"/>
              <a:pathLst>
                <a:path w="94757" h="968623">
                  <a:moveTo>
                    <a:pt x="0" y="0"/>
                  </a:moveTo>
                  <a:lnTo>
                    <a:pt x="3119" y="42692"/>
                  </a:lnTo>
                  <a:lnTo>
                    <a:pt x="9553" y="104408"/>
                  </a:lnTo>
                  <a:lnTo>
                    <a:pt x="7216" y="163430"/>
                  </a:lnTo>
                  <a:lnTo>
                    <a:pt x="1425" y="215167"/>
                  </a:lnTo>
                  <a:lnTo>
                    <a:pt x="8521" y="276080"/>
                  </a:lnTo>
                  <a:lnTo>
                    <a:pt x="10132" y="330355"/>
                  </a:lnTo>
                  <a:lnTo>
                    <a:pt x="21929" y="391811"/>
                  </a:lnTo>
                  <a:lnTo>
                    <a:pt x="29678" y="446152"/>
                  </a:lnTo>
                  <a:lnTo>
                    <a:pt x="39667" y="507622"/>
                  </a:lnTo>
                  <a:lnTo>
                    <a:pt x="49027" y="568619"/>
                  </a:lnTo>
                  <a:lnTo>
                    <a:pt x="57755" y="630103"/>
                  </a:lnTo>
                  <a:lnTo>
                    <a:pt x="70791" y="687260"/>
                  </a:lnTo>
                  <a:lnTo>
                    <a:pt x="69718" y="727328"/>
                  </a:lnTo>
                  <a:lnTo>
                    <a:pt x="67250" y="753756"/>
                  </a:lnTo>
                  <a:lnTo>
                    <a:pt x="72619" y="815718"/>
                  </a:lnTo>
                  <a:lnTo>
                    <a:pt x="78771" y="873141"/>
                  </a:lnTo>
                  <a:lnTo>
                    <a:pt x="77123" y="894600"/>
                  </a:lnTo>
                  <a:lnTo>
                    <a:pt x="90686" y="954556"/>
                  </a:lnTo>
                  <a:lnTo>
                    <a:pt x="94756" y="968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16269" y="4285098"/>
              <a:ext cx="157929" cy="684353"/>
            </a:xfrm>
            <a:custGeom>
              <a:avLst/>
              <a:gdLst/>
              <a:ahLst/>
              <a:cxnLst/>
              <a:rect l="0" t="0" r="0" b="0"/>
              <a:pathLst>
                <a:path w="157929" h="684353">
                  <a:moveTo>
                    <a:pt x="0" y="0"/>
                  </a:moveTo>
                  <a:lnTo>
                    <a:pt x="9065" y="58617"/>
                  </a:lnTo>
                  <a:lnTo>
                    <a:pt x="18645" y="111621"/>
                  </a:lnTo>
                  <a:lnTo>
                    <a:pt x="35239" y="173493"/>
                  </a:lnTo>
                  <a:lnTo>
                    <a:pt x="41926" y="227249"/>
                  </a:lnTo>
                  <a:lnTo>
                    <a:pt x="51000" y="289282"/>
                  </a:lnTo>
                  <a:lnTo>
                    <a:pt x="53488" y="343058"/>
                  </a:lnTo>
                  <a:lnTo>
                    <a:pt x="67254" y="399506"/>
                  </a:lnTo>
                  <a:lnTo>
                    <a:pt x="84304" y="452650"/>
                  </a:lnTo>
                  <a:lnTo>
                    <a:pt x="105292" y="515890"/>
                  </a:lnTo>
                  <a:lnTo>
                    <a:pt x="113477" y="535780"/>
                  </a:lnTo>
                  <a:lnTo>
                    <a:pt x="142914" y="590571"/>
                  </a:lnTo>
                  <a:lnTo>
                    <a:pt x="152959" y="622640"/>
                  </a:lnTo>
                  <a:lnTo>
                    <a:pt x="157928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73499" y="4379855"/>
              <a:ext cx="121880" cy="600125"/>
            </a:xfrm>
            <a:custGeom>
              <a:avLst/>
              <a:gdLst/>
              <a:ahLst/>
              <a:cxnLst/>
              <a:rect l="0" t="0" r="0" b="0"/>
              <a:pathLst>
                <a:path w="121880" h="600125">
                  <a:moveTo>
                    <a:pt x="6065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10625" y="115847"/>
                  </a:lnTo>
                  <a:lnTo>
                    <a:pt x="16585" y="166339"/>
                  </a:lnTo>
                  <a:lnTo>
                    <a:pt x="24694" y="221373"/>
                  </a:lnTo>
                  <a:lnTo>
                    <a:pt x="34038" y="284089"/>
                  </a:lnTo>
                  <a:lnTo>
                    <a:pt x="42764" y="345799"/>
                  </a:lnTo>
                  <a:lnTo>
                    <a:pt x="58919" y="399866"/>
                  </a:lnTo>
                  <a:lnTo>
                    <a:pt x="76283" y="459932"/>
                  </a:lnTo>
                  <a:lnTo>
                    <a:pt x="93807" y="515458"/>
                  </a:lnTo>
                  <a:lnTo>
                    <a:pt x="111351" y="568481"/>
                  </a:lnTo>
                  <a:lnTo>
                    <a:pt x="121879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53084" y="4327212"/>
              <a:ext cx="100347" cy="536954"/>
            </a:xfrm>
            <a:custGeom>
              <a:avLst/>
              <a:gdLst/>
              <a:ahLst/>
              <a:cxnLst/>
              <a:rect l="0" t="0" r="0" b="0"/>
              <a:pathLst>
                <a:path w="100347" h="536954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85426"/>
                  </a:lnTo>
                  <a:lnTo>
                    <a:pt x="14349" y="134756"/>
                  </a:lnTo>
                  <a:lnTo>
                    <a:pt x="24174" y="187015"/>
                  </a:lnTo>
                  <a:lnTo>
                    <a:pt x="40821" y="241827"/>
                  </a:lnTo>
                  <a:lnTo>
                    <a:pt x="58250" y="303088"/>
                  </a:lnTo>
                  <a:lnTo>
                    <a:pt x="68546" y="364910"/>
                  </a:lnTo>
                  <a:lnTo>
                    <a:pt x="83232" y="420668"/>
                  </a:lnTo>
                  <a:lnTo>
                    <a:pt x="97284" y="476840"/>
                  </a:lnTo>
                  <a:lnTo>
                    <a:pt x="100346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00911" y="4327212"/>
              <a:ext cx="94758" cy="515898"/>
            </a:xfrm>
            <a:custGeom>
              <a:avLst/>
              <a:gdLst/>
              <a:ahLst/>
              <a:cxnLst/>
              <a:rect l="0" t="0" r="0" b="0"/>
              <a:pathLst>
                <a:path w="94758" h="515898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19466" y="149356"/>
                  </a:lnTo>
                  <a:lnTo>
                    <a:pt x="20586" y="198152"/>
                  </a:lnTo>
                  <a:lnTo>
                    <a:pt x="28200" y="258637"/>
                  </a:lnTo>
                  <a:lnTo>
                    <a:pt x="34037" y="312525"/>
                  </a:lnTo>
                  <a:lnTo>
                    <a:pt x="49456" y="368059"/>
                  </a:lnTo>
                  <a:lnTo>
                    <a:pt x="66724" y="426672"/>
                  </a:lnTo>
                  <a:lnTo>
                    <a:pt x="84234" y="483653"/>
                  </a:lnTo>
                  <a:lnTo>
                    <a:pt x="94757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74694" y="4590425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3119" y="42691"/>
                  </a:lnTo>
                  <a:lnTo>
                    <a:pt x="10723" y="102068"/>
                  </a:lnTo>
                  <a:lnTo>
                    <a:pt x="25054" y="157504"/>
                  </a:lnTo>
                  <a:lnTo>
                    <a:pt x="31465" y="214429"/>
                  </a:lnTo>
                  <a:lnTo>
                    <a:pt x="46070" y="272863"/>
                  </a:lnTo>
                  <a:lnTo>
                    <a:pt x="51777" y="331481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74818" y="4769409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6084" y="214231"/>
                  </a:lnTo>
                  <a:lnTo>
                    <a:pt x="29956" y="274826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127585" y="884393"/>
            <a:ext cx="1516558" cy="2663711"/>
            <a:chOff x="6127585" y="884393"/>
            <a:chExt cx="1516558" cy="2663711"/>
          </a:xfrm>
        </p:grpSpPr>
        <p:sp>
          <p:nvSpPr>
            <p:cNvPr id="102" name="Freeform 101"/>
            <p:cNvSpPr/>
            <p:nvPr/>
          </p:nvSpPr>
          <p:spPr>
            <a:xfrm>
              <a:off x="6253927" y="3400704"/>
              <a:ext cx="200043" cy="105286"/>
            </a:xfrm>
            <a:custGeom>
              <a:avLst/>
              <a:gdLst/>
              <a:ahLst/>
              <a:cxnLst/>
              <a:rect l="0" t="0" r="0" b="0"/>
              <a:pathLst>
                <a:path w="200043" h="105286">
                  <a:moveTo>
                    <a:pt x="0" y="0"/>
                  </a:moveTo>
                  <a:lnTo>
                    <a:pt x="37087" y="34747"/>
                  </a:lnTo>
                  <a:lnTo>
                    <a:pt x="96410" y="67729"/>
                  </a:lnTo>
                  <a:lnTo>
                    <a:pt x="156528" y="96325"/>
                  </a:lnTo>
                  <a:lnTo>
                    <a:pt x="2000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27585" y="3137492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168456" y="0"/>
                  </a:moveTo>
                  <a:lnTo>
                    <a:pt x="157278" y="11178"/>
                  </a:lnTo>
                  <a:lnTo>
                    <a:pt x="131008" y="65567"/>
                  </a:lnTo>
                  <a:lnTo>
                    <a:pt x="100267" y="125270"/>
                  </a:lnTo>
                  <a:lnTo>
                    <a:pt x="81504" y="174484"/>
                  </a:lnTo>
                  <a:lnTo>
                    <a:pt x="61203" y="228658"/>
                  </a:lnTo>
                  <a:lnTo>
                    <a:pt x="45928" y="276663"/>
                  </a:lnTo>
                  <a:lnTo>
                    <a:pt x="35186" y="326859"/>
                  </a:lnTo>
                  <a:lnTo>
                    <a:pt x="17956" y="37703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56112" y="3232166"/>
              <a:ext cx="171558" cy="129491"/>
            </a:xfrm>
            <a:custGeom>
              <a:avLst/>
              <a:gdLst/>
              <a:ahLst/>
              <a:cxnLst/>
              <a:rect l="0" t="0" r="0" b="0"/>
              <a:pathLst>
                <a:path w="171558" h="129491">
                  <a:moveTo>
                    <a:pt x="45214" y="126424"/>
                  </a:moveTo>
                  <a:lnTo>
                    <a:pt x="64342" y="73719"/>
                  </a:lnTo>
                  <a:lnTo>
                    <a:pt x="79478" y="47897"/>
                  </a:lnTo>
                  <a:lnTo>
                    <a:pt x="83839" y="24453"/>
                  </a:lnTo>
                  <a:lnTo>
                    <a:pt x="81493" y="15159"/>
                  </a:lnTo>
                  <a:lnTo>
                    <a:pt x="76419" y="7794"/>
                  </a:lnTo>
                  <a:lnTo>
                    <a:pt x="69527" y="1714"/>
                  </a:lnTo>
                  <a:lnTo>
                    <a:pt x="62593" y="0"/>
                  </a:lnTo>
                  <a:lnTo>
                    <a:pt x="55630" y="1197"/>
                  </a:lnTo>
                  <a:lnTo>
                    <a:pt x="41654" y="8767"/>
                  </a:lnTo>
                  <a:lnTo>
                    <a:pt x="27644" y="19930"/>
                  </a:lnTo>
                  <a:lnTo>
                    <a:pt x="16738" y="38929"/>
                  </a:lnTo>
                  <a:lnTo>
                    <a:pt x="205" y="83664"/>
                  </a:lnTo>
                  <a:lnTo>
                    <a:pt x="0" y="93238"/>
                  </a:lnTo>
                  <a:lnTo>
                    <a:pt x="6012" y="110116"/>
                  </a:lnTo>
                  <a:lnTo>
                    <a:pt x="19602" y="122295"/>
                  </a:lnTo>
                  <a:lnTo>
                    <a:pt x="28139" y="127181"/>
                  </a:lnTo>
                  <a:lnTo>
                    <a:pt x="50103" y="129490"/>
                  </a:lnTo>
                  <a:lnTo>
                    <a:pt x="74293" y="125447"/>
                  </a:lnTo>
                  <a:lnTo>
                    <a:pt x="129112" y="97295"/>
                  </a:lnTo>
                  <a:lnTo>
                    <a:pt x="144113" y="80723"/>
                  </a:lnTo>
                  <a:lnTo>
                    <a:pt x="154680" y="65168"/>
                  </a:lnTo>
                  <a:lnTo>
                    <a:pt x="171557" y="52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74400" y="3060334"/>
              <a:ext cx="169083" cy="119611"/>
            </a:xfrm>
            <a:custGeom>
              <a:avLst/>
              <a:gdLst/>
              <a:ahLst/>
              <a:cxnLst/>
              <a:rect l="0" t="0" r="0" b="0"/>
              <a:pathLst>
                <a:path w="169083" h="119611">
                  <a:moveTo>
                    <a:pt x="32211" y="87686"/>
                  </a:moveTo>
                  <a:lnTo>
                    <a:pt x="86086" y="106814"/>
                  </a:lnTo>
                  <a:lnTo>
                    <a:pt x="109786" y="119610"/>
                  </a:lnTo>
                  <a:lnTo>
                    <a:pt x="104124" y="115133"/>
                  </a:lnTo>
                  <a:lnTo>
                    <a:pt x="43188" y="82754"/>
                  </a:lnTo>
                  <a:lnTo>
                    <a:pt x="4657" y="48895"/>
                  </a:lnTo>
                  <a:lnTo>
                    <a:pt x="973" y="39598"/>
                  </a:lnTo>
                  <a:lnTo>
                    <a:pt x="0" y="16791"/>
                  </a:lnTo>
                  <a:lnTo>
                    <a:pt x="6058" y="8837"/>
                  </a:lnTo>
                  <a:lnTo>
                    <a:pt x="28387" y="0"/>
                  </a:lnTo>
                  <a:lnTo>
                    <a:pt x="68253" y="614"/>
                  </a:lnTo>
                  <a:lnTo>
                    <a:pt x="126168" y="14537"/>
                  </a:lnTo>
                  <a:lnTo>
                    <a:pt x="169082" y="24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22425" y="2874279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31585" y="0"/>
                  </a:moveTo>
                  <a:lnTo>
                    <a:pt x="13627" y="538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80311" y="2547896"/>
              <a:ext cx="284270" cy="126343"/>
            </a:xfrm>
            <a:custGeom>
              <a:avLst/>
              <a:gdLst/>
              <a:ahLst/>
              <a:cxnLst/>
              <a:rect l="0" t="0" r="0" b="0"/>
              <a:pathLst>
                <a:path w="284270" h="126343">
                  <a:moveTo>
                    <a:pt x="0" y="0"/>
                  </a:moveTo>
                  <a:lnTo>
                    <a:pt x="19151" y="16811"/>
                  </a:lnTo>
                  <a:lnTo>
                    <a:pt x="78806" y="49498"/>
                  </a:lnTo>
                  <a:lnTo>
                    <a:pt x="139275" y="75943"/>
                  </a:lnTo>
                  <a:lnTo>
                    <a:pt x="199087" y="102219"/>
                  </a:lnTo>
                  <a:lnTo>
                    <a:pt x="258580" y="122357"/>
                  </a:lnTo>
                  <a:lnTo>
                    <a:pt x="28426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22425" y="2484725"/>
              <a:ext cx="157928" cy="263213"/>
            </a:xfrm>
            <a:custGeom>
              <a:avLst/>
              <a:gdLst/>
              <a:ahLst/>
              <a:cxnLst/>
              <a:rect l="0" t="0" r="0" b="0"/>
              <a:pathLst>
                <a:path w="157928" h="263213">
                  <a:moveTo>
                    <a:pt x="157927" y="0"/>
                  </a:moveTo>
                  <a:lnTo>
                    <a:pt x="141159" y="11178"/>
                  </a:lnTo>
                  <a:lnTo>
                    <a:pt x="129808" y="26025"/>
                  </a:lnTo>
                  <a:lnTo>
                    <a:pt x="105589" y="87784"/>
                  </a:lnTo>
                  <a:lnTo>
                    <a:pt x="79372" y="147651"/>
                  </a:lnTo>
                  <a:lnTo>
                    <a:pt x="49257" y="20078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90839" y="2361245"/>
              <a:ext cx="368499" cy="159448"/>
            </a:xfrm>
            <a:custGeom>
              <a:avLst/>
              <a:gdLst/>
              <a:ahLst/>
              <a:cxnLst/>
              <a:rect l="0" t="0" r="0" b="0"/>
              <a:pathLst>
                <a:path w="368499" h="159448">
                  <a:moveTo>
                    <a:pt x="0" y="39252"/>
                  </a:moveTo>
                  <a:lnTo>
                    <a:pt x="11178" y="56020"/>
                  </a:lnTo>
                  <a:lnTo>
                    <a:pt x="29145" y="67371"/>
                  </a:lnTo>
                  <a:lnTo>
                    <a:pt x="78807" y="89780"/>
                  </a:lnTo>
                  <a:lnTo>
                    <a:pt x="139743" y="108331"/>
                  </a:lnTo>
                  <a:lnTo>
                    <a:pt x="191120" y="126380"/>
                  </a:lnTo>
                  <a:lnTo>
                    <a:pt x="245983" y="146540"/>
                  </a:lnTo>
                  <a:lnTo>
                    <a:pt x="285286" y="159447"/>
                  </a:lnTo>
                  <a:lnTo>
                    <a:pt x="276142" y="157793"/>
                  </a:lnTo>
                  <a:lnTo>
                    <a:pt x="255865" y="144695"/>
                  </a:lnTo>
                  <a:lnTo>
                    <a:pt x="214051" y="105638"/>
                  </a:lnTo>
                  <a:lnTo>
                    <a:pt x="198603" y="79199"/>
                  </a:lnTo>
                  <a:lnTo>
                    <a:pt x="196673" y="59346"/>
                  </a:lnTo>
                  <a:lnTo>
                    <a:pt x="197796" y="49138"/>
                  </a:lnTo>
                  <a:lnTo>
                    <a:pt x="208402" y="31558"/>
                  </a:lnTo>
                  <a:lnTo>
                    <a:pt x="224814" y="17115"/>
                  </a:lnTo>
                  <a:lnTo>
                    <a:pt x="243807" y="6797"/>
                  </a:lnTo>
                  <a:lnTo>
                    <a:pt x="279819" y="0"/>
                  </a:lnTo>
                  <a:lnTo>
                    <a:pt x="325504" y="6109"/>
                  </a:lnTo>
                  <a:lnTo>
                    <a:pt x="368498" y="18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65832" y="2200455"/>
              <a:ext cx="120238" cy="152617"/>
            </a:xfrm>
            <a:custGeom>
              <a:avLst/>
              <a:gdLst/>
              <a:ahLst/>
              <a:cxnLst/>
              <a:rect l="0" t="0" r="0" b="0"/>
              <a:pathLst>
                <a:path w="120238" h="152617">
                  <a:moveTo>
                    <a:pt x="51390" y="0"/>
                  </a:moveTo>
                  <a:lnTo>
                    <a:pt x="27344" y="17981"/>
                  </a:lnTo>
                  <a:lnTo>
                    <a:pt x="13017" y="34898"/>
                  </a:lnTo>
                  <a:lnTo>
                    <a:pt x="5089" y="57235"/>
                  </a:lnTo>
                  <a:lnTo>
                    <a:pt x="0" y="109702"/>
                  </a:lnTo>
                  <a:lnTo>
                    <a:pt x="3092" y="121098"/>
                  </a:lnTo>
                  <a:lnTo>
                    <a:pt x="15887" y="139999"/>
                  </a:lnTo>
                  <a:lnTo>
                    <a:pt x="36391" y="149960"/>
                  </a:lnTo>
                  <a:lnTo>
                    <a:pt x="48410" y="152616"/>
                  </a:lnTo>
                  <a:lnTo>
                    <a:pt x="71123" y="149328"/>
                  </a:lnTo>
                  <a:lnTo>
                    <a:pt x="91746" y="138898"/>
                  </a:lnTo>
                  <a:lnTo>
                    <a:pt x="108711" y="122564"/>
                  </a:lnTo>
                  <a:lnTo>
                    <a:pt x="117810" y="100487"/>
                  </a:lnTo>
                  <a:lnTo>
                    <a:pt x="120237" y="88048"/>
                  </a:lnTo>
                  <a:lnTo>
                    <a:pt x="116694" y="64869"/>
                  </a:lnTo>
                  <a:lnTo>
                    <a:pt x="112473" y="53775"/>
                  </a:lnTo>
                  <a:lnTo>
                    <a:pt x="98426" y="38328"/>
                  </a:lnTo>
                  <a:lnTo>
                    <a:pt x="60811" y="18880"/>
                  </a:lnTo>
                  <a:lnTo>
                    <a:pt x="1980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17222" y="2063585"/>
              <a:ext cx="163108" cy="113484"/>
            </a:xfrm>
            <a:custGeom>
              <a:avLst/>
              <a:gdLst/>
              <a:ahLst/>
              <a:cxnLst/>
              <a:rect l="0" t="0" r="0" b="0"/>
              <a:pathLst>
                <a:path w="163108" h="113484">
                  <a:moveTo>
                    <a:pt x="0" y="84228"/>
                  </a:moveTo>
                  <a:lnTo>
                    <a:pt x="11179" y="95406"/>
                  </a:lnTo>
                  <a:lnTo>
                    <a:pt x="40487" y="107947"/>
                  </a:lnTo>
                  <a:lnTo>
                    <a:pt x="78807" y="113483"/>
                  </a:lnTo>
                  <a:lnTo>
                    <a:pt x="119797" y="109534"/>
                  </a:lnTo>
                  <a:lnTo>
                    <a:pt x="141371" y="100934"/>
                  </a:lnTo>
                  <a:lnTo>
                    <a:pt x="150400" y="95365"/>
                  </a:lnTo>
                  <a:lnTo>
                    <a:pt x="156419" y="86974"/>
                  </a:lnTo>
                  <a:lnTo>
                    <a:pt x="163107" y="65171"/>
                  </a:lnTo>
                  <a:lnTo>
                    <a:pt x="160211" y="55146"/>
                  </a:lnTo>
                  <a:lnTo>
                    <a:pt x="144515" y="37767"/>
                  </a:lnTo>
                  <a:lnTo>
                    <a:pt x="104716" y="15952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68504" y="1884601"/>
              <a:ext cx="159181" cy="105286"/>
            </a:xfrm>
            <a:custGeom>
              <a:avLst/>
              <a:gdLst/>
              <a:ahLst/>
              <a:cxnLst/>
              <a:rect l="0" t="0" r="0" b="0"/>
              <a:pathLst>
                <a:path w="159181" h="105286">
                  <a:moveTo>
                    <a:pt x="54003" y="0"/>
                  </a:moveTo>
                  <a:lnTo>
                    <a:pt x="37236" y="5589"/>
                  </a:lnTo>
                  <a:lnTo>
                    <a:pt x="22765" y="17691"/>
                  </a:lnTo>
                  <a:lnTo>
                    <a:pt x="4583" y="44236"/>
                  </a:lnTo>
                  <a:lnTo>
                    <a:pt x="0" y="54057"/>
                  </a:lnTo>
                  <a:lnTo>
                    <a:pt x="454" y="61774"/>
                  </a:lnTo>
                  <a:lnTo>
                    <a:pt x="4265" y="68089"/>
                  </a:lnTo>
                  <a:lnTo>
                    <a:pt x="10316" y="73469"/>
                  </a:lnTo>
                  <a:lnTo>
                    <a:pt x="19029" y="74715"/>
                  </a:lnTo>
                  <a:lnTo>
                    <a:pt x="41189" y="69861"/>
                  </a:lnTo>
                  <a:lnTo>
                    <a:pt x="60397" y="56786"/>
                  </a:lnTo>
                  <a:lnTo>
                    <a:pt x="91791" y="25384"/>
                  </a:lnTo>
                  <a:lnTo>
                    <a:pt x="112522" y="17131"/>
                  </a:lnTo>
                  <a:lnTo>
                    <a:pt x="124601" y="14930"/>
                  </a:lnTo>
                  <a:lnTo>
                    <a:pt x="134994" y="16972"/>
                  </a:lnTo>
                  <a:lnTo>
                    <a:pt x="152781" y="28600"/>
                  </a:lnTo>
                  <a:lnTo>
                    <a:pt x="157290" y="36614"/>
                  </a:lnTo>
                  <a:lnTo>
                    <a:pt x="159180" y="54877"/>
                  </a:lnTo>
                  <a:lnTo>
                    <a:pt x="149881" y="74692"/>
                  </a:lnTo>
                  <a:lnTo>
                    <a:pt x="12770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14293" y="1737202"/>
              <a:ext cx="139842" cy="118562"/>
            </a:xfrm>
            <a:custGeom>
              <a:avLst/>
              <a:gdLst/>
              <a:ahLst/>
              <a:cxnLst/>
              <a:rect l="0" t="0" r="0" b="0"/>
              <a:pathLst>
                <a:path w="139842" h="118562">
                  <a:moveTo>
                    <a:pt x="97728" y="31585"/>
                  </a:moveTo>
                  <a:lnTo>
                    <a:pt x="60249" y="23252"/>
                  </a:lnTo>
                  <a:lnTo>
                    <a:pt x="48176" y="22520"/>
                  </a:lnTo>
                  <a:lnTo>
                    <a:pt x="28522" y="27946"/>
                  </a:lnTo>
                  <a:lnTo>
                    <a:pt x="20005" y="32669"/>
                  </a:lnTo>
                  <a:lnTo>
                    <a:pt x="7422" y="47275"/>
                  </a:lnTo>
                  <a:lnTo>
                    <a:pt x="2429" y="56083"/>
                  </a:lnTo>
                  <a:lnTo>
                    <a:pt x="0" y="75228"/>
                  </a:lnTo>
                  <a:lnTo>
                    <a:pt x="991" y="85247"/>
                  </a:lnTo>
                  <a:lnTo>
                    <a:pt x="5160" y="93096"/>
                  </a:lnTo>
                  <a:lnTo>
                    <a:pt x="19152" y="104937"/>
                  </a:lnTo>
                  <a:lnTo>
                    <a:pt x="46760" y="118180"/>
                  </a:lnTo>
                  <a:lnTo>
                    <a:pt x="55560" y="118561"/>
                  </a:lnTo>
                  <a:lnTo>
                    <a:pt x="71578" y="112745"/>
                  </a:lnTo>
                  <a:lnTo>
                    <a:pt x="76785" y="105579"/>
                  </a:lnTo>
                  <a:lnTo>
                    <a:pt x="82570" y="85138"/>
                  </a:lnTo>
                  <a:lnTo>
                    <a:pt x="80604" y="75476"/>
                  </a:lnTo>
                  <a:lnTo>
                    <a:pt x="69060" y="58501"/>
                  </a:lnTo>
                  <a:lnTo>
                    <a:pt x="42830" y="41380"/>
                  </a:lnTo>
                  <a:lnTo>
                    <a:pt x="40073" y="40455"/>
                  </a:lnTo>
                  <a:lnTo>
                    <a:pt x="46367" y="45666"/>
                  </a:lnTo>
                  <a:lnTo>
                    <a:pt x="60862" y="46422"/>
                  </a:lnTo>
                  <a:lnTo>
                    <a:pt x="79004" y="41689"/>
                  </a:lnTo>
                  <a:lnTo>
                    <a:pt x="116126" y="19586"/>
                  </a:lnTo>
                  <a:lnTo>
                    <a:pt x="1398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48878" y="1616660"/>
              <a:ext cx="126315" cy="103997"/>
            </a:xfrm>
            <a:custGeom>
              <a:avLst/>
              <a:gdLst/>
              <a:ahLst/>
              <a:cxnLst/>
              <a:rect l="0" t="0" r="0" b="0"/>
              <a:pathLst>
                <a:path w="126315" h="103997">
                  <a:moveTo>
                    <a:pt x="21029" y="67899"/>
                  </a:moveTo>
                  <a:lnTo>
                    <a:pt x="39010" y="83540"/>
                  </a:lnTo>
                  <a:lnTo>
                    <a:pt x="88363" y="103996"/>
                  </a:lnTo>
                  <a:lnTo>
                    <a:pt x="82541" y="102270"/>
                  </a:lnTo>
                  <a:lnTo>
                    <a:pt x="24898" y="70421"/>
                  </a:lnTo>
                  <a:lnTo>
                    <a:pt x="7930" y="53812"/>
                  </a:lnTo>
                  <a:lnTo>
                    <a:pt x="1768" y="44470"/>
                  </a:lnTo>
                  <a:lnTo>
                    <a:pt x="0" y="34732"/>
                  </a:lnTo>
                  <a:lnTo>
                    <a:pt x="4273" y="14553"/>
                  </a:lnTo>
                  <a:lnTo>
                    <a:pt x="11028" y="7769"/>
                  </a:lnTo>
                  <a:lnTo>
                    <a:pt x="31012" y="230"/>
                  </a:lnTo>
                  <a:lnTo>
                    <a:pt x="52372" y="0"/>
                  </a:lnTo>
                  <a:lnTo>
                    <a:pt x="102885" y="12511"/>
                  </a:lnTo>
                  <a:lnTo>
                    <a:pt x="126314" y="25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31139" y="1388947"/>
              <a:ext cx="238810" cy="232629"/>
            </a:xfrm>
            <a:custGeom>
              <a:avLst/>
              <a:gdLst/>
              <a:ahLst/>
              <a:cxnLst/>
              <a:rect l="0" t="0" r="0" b="0"/>
              <a:pathLst>
                <a:path w="238810" h="232629">
                  <a:moveTo>
                    <a:pt x="196695" y="106099"/>
                  </a:moveTo>
                  <a:lnTo>
                    <a:pt x="179927" y="100510"/>
                  </a:lnTo>
                  <a:lnTo>
                    <a:pt x="162336" y="100886"/>
                  </a:lnTo>
                  <a:lnTo>
                    <a:pt x="142820" y="106122"/>
                  </a:lnTo>
                  <a:lnTo>
                    <a:pt x="122448" y="116248"/>
                  </a:lnTo>
                  <a:lnTo>
                    <a:pt x="107934" y="131667"/>
                  </a:lnTo>
                  <a:lnTo>
                    <a:pt x="102426" y="140692"/>
                  </a:lnTo>
                  <a:lnTo>
                    <a:pt x="99425" y="160078"/>
                  </a:lnTo>
                  <a:lnTo>
                    <a:pt x="103162" y="180393"/>
                  </a:lnTo>
                  <a:lnTo>
                    <a:pt x="112621" y="201120"/>
                  </a:lnTo>
                  <a:lnTo>
                    <a:pt x="136689" y="226930"/>
                  </a:lnTo>
                  <a:lnTo>
                    <a:pt x="146162" y="231107"/>
                  </a:lnTo>
                  <a:lnTo>
                    <a:pt x="166048" y="232628"/>
                  </a:lnTo>
                  <a:lnTo>
                    <a:pt x="183464" y="226285"/>
                  </a:lnTo>
                  <a:lnTo>
                    <a:pt x="191383" y="221318"/>
                  </a:lnTo>
                  <a:lnTo>
                    <a:pt x="203304" y="206441"/>
                  </a:lnTo>
                  <a:lnTo>
                    <a:pt x="208119" y="197560"/>
                  </a:lnTo>
                  <a:lnTo>
                    <a:pt x="208991" y="188130"/>
                  </a:lnTo>
                  <a:lnTo>
                    <a:pt x="203719" y="168294"/>
                  </a:lnTo>
                  <a:lnTo>
                    <a:pt x="168003" y="106013"/>
                  </a:lnTo>
                  <a:lnTo>
                    <a:pt x="110537" y="53445"/>
                  </a:lnTo>
                  <a:lnTo>
                    <a:pt x="55933" y="16930"/>
                  </a:lnTo>
                  <a:lnTo>
                    <a:pt x="14088" y="0"/>
                  </a:lnTo>
                  <a:lnTo>
                    <a:pt x="5937" y="271"/>
                  </a:lnTo>
                  <a:lnTo>
                    <a:pt x="1672" y="3962"/>
                  </a:lnTo>
                  <a:lnTo>
                    <a:pt x="0" y="9932"/>
                  </a:lnTo>
                  <a:lnTo>
                    <a:pt x="3564" y="16251"/>
                  </a:lnTo>
                  <a:lnTo>
                    <a:pt x="20002" y="29512"/>
                  </a:lnTo>
                  <a:lnTo>
                    <a:pt x="69852" y="49853"/>
                  </a:lnTo>
                  <a:lnTo>
                    <a:pt x="131692" y="68949"/>
                  </a:lnTo>
                  <a:lnTo>
                    <a:pt x="195067" y="81017"/>
                  </a:lnTo>
                  <a:lnTo>
                    <a:pt x="238809" y="85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75192" y="1210777"/>
              <a:ext cx="189513" cy="105286"/>
            </a:xfrm>
            <a:custGeom>
              <a:avLst/>
              <a:gdLst/>
              <a:ahLst/>
              <a:cxnLst/>
              <a:rect l="0" t="0" r="0" b="0"/>
              <a:pathLst>
                <a:path w="189513" h="105286">
                  <a:moveTo>
                    <a:pt x="0" y="0"/>
                  </a:moveTo>
                  <a:lnTo>
                    <a:pt x="55045" y="26364"/>
                  </a:lnTo>
                  <a:lnTo>
                    <a:pt x="118238" y="65668"/>
                  </a:lnTo>
                  <a:lnTo>
                    <a:pt x="180295" y="99705"/>
                  </a:lnTo>
                  <a:lnTo>
                    <a:pt x="18951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96249" y="1189720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109574" y="5589"/>
                  </a:lnTo>
                  <a:lnTo>
                    <a:pt x="95102" y="17692"/>
                  </a:lnTo>
                  <a:lnTo>
                    <a:pt x="76921" y="44236"/>
                  </a:lnTo>
                  <a:lnTo>
                    <a:pt x="61005" y="71209"/>
                  </a:lnTo>
                  <a:lnTo>
                    <a:pt x="44591" y="97138"/>
                  </a:lnTo>
                  <a:lnTo>
                    <a:pt x="29199" y="12392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96249" y="1052849"/>
              <a:ext cx="284270" cy="97517"/>
            </a:xfrm>
            <a:custGeom>
              <a:avLst/>
              <a:gdLst/>
              <a:ahLst/>
              <a:cxnLst/>
              <a:rect l="0" t="0" r="0" b="0"/>
              <a:pathLst>
                <a:path w="284270" h="97517">
                  <a:moveTo>
                    <a:pt x="0" y="0"/>
                  </a:moveTo>
                  <a:lnTo>
                    <a:pt x="53027" y="43963"/>
                  </a:lnTo>
                  <a:lnTo>
                    <a:pt x="113669" y="80428"/>
                  </a:lnTo>
                  <a:lnTo>
                    <a:pt x="157504" y="97516"/>
                  </a:lnTo>
                  <a:lnTo>
                    <a:pt x="162324" y="96596"/>
                  </a:lnTo>
                  <a:lnTo>
                    <a:pt x="163198" y="92473"/>
                  </a:lnTo>
                  <a:lnTo>
                    <a:pt x="161441" y="86215"/>
                  </a:lnTo>
                  <a:lnTo>
                    <a:pt x="164557" y="60641"/>
                  </a:lnTo>
                  <a:lnTo>
                    <a:pt x="170536" y="53295"/>
                  </a:lnTo>
                  <a:lnTo>
                    <a:pt x="189657" y="42014"/>
                  </a:lnTo>
                  <a:lnTo>
                    <a:pt x="213753" y="39340"/>
                  </a:lnTo>
                  <a:lnTo>
                    <a:pt x="250507" y="41292"/>
                  </a:lnTo>
                  <a:lnTo>
                    <a:pt x="28426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61534" y="884393"/>
              <a:ext cx="182609" cy="178986"/>
            </a:xfrm>
            <a:custGeom>
              <a:avLst/>
              <a:gdLst/>
              <a:ahLst/>
              <a:cxnLst/>
              <a:rect l="0" t="0" r="0" b="0"/>
              <a:pathLst>
                <a:path w="182609" h="178986">
                  <a:moveTo>
                    <a:pt x="55813" y="0"/>
                  </a:moveTo>
                  <a:lnTo>
                    <a:pt x="39002" y="19151"/>
                  </a:lnTo>
                  <a:lnTo>
                    <a:pt x="11904" y="73218"/>
                  </a:lnTo>
                  <a:lnTo>
                    <a:pt x="169" y="105142"/>
                  </a:lnTo>
                  <a:lnTo>
                    <a:pt x="0" y="109869"/>
                  </a:lnTo>
                  <a:lnTo>
                    <a:pt x="2226" y="110681"/>
                  </a:lnTo>
                  <a:lnTo>
                    <a:pt x="56990" y="76293"/>
                  </a:lnTo>
                  <a:lnTo>
                    <a:pt x="87747" y="61470"/>
                  </a:lnTo>
                  <a:lnTo>
                    <a:pt x="124676" y="55258"/>
                  </a:lnTo>
                  <a:lnTo>
                    <a:pt x="148420" y="60044"/>
                  </a:lnTo>
                  <a:lnTo>
                    <a:pt x="159665" y="64596"/>
                  </a:lnTo>
                  <a:lnTo>
                    <a:pt x="175279" y="79012"/>
                  </a:lnTo>
                  <a:lnTo>
                    <a:pt x="181080" y="87770"/>
                  </a:lnTo>
                  <a:lnTo>
                    <a:pt x="182608" y="98288"/>
                  </a:lnTo>
                  <a:lnTo>
                    <a:pt x="178067" y="122453"/>
                  </a:lnTo>
                  <a:lnTo>
                    <a:pt x="15056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094963" y="1337119"/>
            <a:ext cx="1205175" cy="1747731"/>
            <a:chOff x="1094963" y="1337119"/>
            <a:chExt cx="1205175" cy="1747731"/>
          </a:xfrm>
        </p:grpSpPr>
        <p:sp>
          <p:nvSpPr>
            <p:cNvPr id="121" name="Freeform 120"/>
            <p:cNvSpPr/>
            <p:nvPr/>
          </p:nvSpPr>
          <p:spPr>
            <a:xfrm>
              <a:off x="1210777" y="2863751"/>
              <a:ext cx="242156" cy="126343"/>
            </a:xfrm>
            <a:custGeom>
              <a:avLst/>
              <a:gdLst/>
              <a:ahLst/>
              <a:cxnLst/>
              <a:rect l="0" t="0" r="0" b="0"/>
              <a:pathLst>
                <a:path w="242156" h="126343">
                  <a:moveTo>
                    <a:pt x="0" y="0"/>
                  </a:moveTo>
                  <a:lnTo>
                    <a:pt x="25216" y="22877"/>
                  </a:lnTo>
                  <a:lnTo>
                    <a:pt x="84593" y="48677"/>
                  </a:lnTo>
                  <a:lnTo>
                    <a:pt x="114752" y="60696"/>
                  </a:lnTo>
                  <a:lnTo>
                    <a:pt x="176676" y="97495"/>
                  </a:lnTo>
                  <a:lnTo>
                    <a:pt x="217523" y="114968"/>
                  </a:lnTo>
                  <a:lnTo>
                    <a:pt x="24215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94963" y="2684766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210570" y="0"/>
                  </a:moveTo>
                  <a:lnTo>
                    <a:pt x="199117" y="54145"/>
                  </a:lnTo>
                  <a:lnTo>
                    <a:pt x="186120" y="92082"/>
                  </a:lnTo>
                  <a:lnTo>
                    <a:pt x="160037" y="154283"/>
                  </a:lnTo>
                  <a:lnTo>
                    <a:pt x="120294" y="215680"/>
                  </a:lnTo>
                  <a:lnTo>
                    <a:pt x="84356" y="273028"/>
                  </a:lnTo>
                  <a:lnTo>
                    <a:pt x="43084" y="326290"/>
                  </a:lnTo>
                  <a:lnTo>
                    <a:pt x="8674" y="38603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37119" y="2660784"/>
              <a:ext cx="284270" cy="137748"/>
            </a:xfrm>
            <a:custGeom>
              <a:avLst/>
              <a:gdLst/>
              <a:ahLst/>
              <a:cxnLst/>
              <a:rect l="0" t="0" r="0" b="0"/>
              <a:pathLst>
                <a:path w="284270" h="137748">
                  <a:moveTo>
                    <a:pt x="0" y="13454"/>
                  </a:moveTo>
                  <a:lnTo>
                    <a:pt x="19150" y="30265"/>
                  </a:lnTo>
                  <a:lnTo>
                    <a:pt x="77841" y="69849"/>
                  </a:lnTo>
                  <a:lnTo>
                    <a:pt x="135798" y="99144"/>
                  </a:lnTo>
                  <a:lnTo>
                    <a:pt x="189371" y="129922"/>
                  </a:lnTo>
                  <a:lnTo>
                    <a:pt x="199947" y="136723"/>
                  </a:lnTo>
                  <a:lnTo>
                    <a:pt x="204658" y="137747"/>
                  </a:lnTo>
                  <a:lnTo>
                    <a:pt x="205459" y="134921"/>
                  </a:lnTo>
                  <a:lnTo>
                    <a:pt x="203653" y="129527"/>
                  </a:lnTo>
                  <a:lnTo>
                    <a:pt x="161985" y="84788"/>
                  </a:lnTo>
                  <a:lnTo>
                    <a:pt x="157001" y="61926"/>
                  </a:lnTo>
                  <a:lnTo>
                    <a:pt x="159855" y="38507"/>
                  </a:lnTo>
                  <a:lnTo>
                    <a:pt x="168923" y="20299"/>
                  </a:lnTo>
                  <a:lnTo>
                    <a:pt x="183871" y="7527"/>
                  </a:lnTo>
                  <a:lnTo>
                    <a:pt x="192771" y="2484"/>
                  </a:lnTo>
                  <a:lnTo>
                    <a:pt x="215137" y="0"/>
                  </a:lnTo>
                  <a:lnTo>
                    <a:pt x="274387" y="11002"/>
                  </a:lnTo>
                  <a:lnTo>
                    <a:pt x="284269" y="13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559681" y="2316269"/>
              <a:ext cx="181953" cy="316373"/>
            </a:xfrm>
            <a:custGeom>
              <a:avLst/>
              <a:gdLst/>
              <a:ahLst/>
              <a:cxnLst/>
              <a:rect l="0" t="0" r="0" b="0"/>
              <a:pathLst>
                <a:path w="181953" h="316373">
                  <a:moveTo>
                    <a:pt x="9065" y="210570"/>
                  </a:moveTo>
                  <a:lnTo>
                    <a:pt x="731" y="248048"/>
                  </a:lnTo>
                  <a:lnTo>
                    <a:pt x="0" y="260122"/>
                  </a:lnTo>
                  <a:lnTo>
                    <a:pt x="5426" y="279776"/>
                  </a:lnTo>
                  <a:lnTo>
                    <a:pt x="16806" y="296311"/>
                  </a:lnTo>
                  <a:lnTo>
                    <a:pt x="33562" y="311458"/>
                  </a:lnTo>
                  <a:lnTo>
                    <a:pt x="42944" y="315263"/>
                  </a:lnTo>
                  <a:lnTo>
                    <a:pt x="62727" y="316372"/>
                  </a:lnTo>
                  <a:lnTo>
                    <a:pt x="80098" y="309845"/>
                  </a:lnTo>
                  <a:lnTo>
                    <a:pt x="88006" y="304830"/>
                  </a:lnTo>
                  <a:lnTo>
                    <a:pt x="99912" y="286778"/>
                  </a:lnTo>
                  <a:lnTo>
                    <a:pt x="106763" y="264327"/>
                  </a:lnTo>
                  <a:lnTo>
                    <a:pt x="105909" y="242651"/>
                  </a:lnTo>
                  <a:lnTo>
                    <a:pt x="95390" y="224438"/>
                  </a:lnTo>
                  <a:lnTo>
                    <a:pt x="87672" y="216306"/>
                  </a:lnTo>
                  <a:lnTo>
                    <a:pt x="66618" y="207270"/>
                  </a:lnTo>
                  <a:lnTo>
                    <a:pt x="14974" y="201469"/>
                  </a:lnTo>
                  <a:lnTo>
                    <a:pt x="7155" y="196314"/>
                  </a:lnTo>
                  <a:lnTo>
                    <a:pt x="3112" y="188198"/>
                  </a:lnTo>
                  <a:lnTo>
                    <a:pt x="1740" y="167872"/>
                  </a:lnTo>
                  <a:lnTo>
                    <a:pt x="5029" y="147139"/>
                  </a:lnTo>
                  <a:lnTo>
                    <a:pt x="9884" y="139037"/>
                  </a:lnTo>
                  <a:lnTo>
                    <a:pt x="24637" y="126915"/>
                  </a:lnTo>
                  <a:lnTo>
                    <a:pt x="46011" y="123867"/>
                  </a:lnTo>
                  <a:lnTo>
                    <a:pt x="69939" y="127582"/>
                  </a:lnTo>
                  <a:lnTo>
                    <a:pt x="117015" y="142791"/>
                  </a:lnTo>
                  <a:lnTo>
                    <a:pt x="142441" y="143011"/>
                  </a:lnTo>
                  <a:lnTo>
                    <a:pt x="165439" y="135310"/>
                  </a:lnTo>
                  <a:lnTo>
                    <a:pt x="172976" y="127642"/>
                  </a:lnTo>
                  <a:lnTo>
                    <a:pt x="181350" y="106642"/>
                  </a:lnTo>
                  <a:lnTo>
                    <a:pt x="181952" y="84831"/>
                  </a:lnTo>
                  <a:lnTo>
                    <a:pt x="177150" y="63439"/>
                  </a:lnTo>
                  <a:lnTo>
                    <a:pt x="167218" y="42233"/>
                  </a:lnTo>
                  <a:lnTo>
                    <a:pt x="148765" y="24229"/>
                  </a:lnTo>
                  <a:lnTo>
                    <a:pt x="126136" y="10769"/>
                  </a:lnTo>
                  <a:lnTo>
                    <a:pt x="827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670689" y="2137285"/>
              <a:ext cx="165310" cy="136871"/>
            </a:xfrm>
            <a:custGeom>
              <a:avLst/>
              <a:gdLst/>
              <a:ahLst/>
              <a:cxnLst/>
              <a:rect l="0" t="0" r="0" b="0"/>
              <a:pathLst>
                <a:path w="165310" h="136871">
                  <a:moveTo>
                    <a:pt x="34927" y="0"/>
                  </a:moveTo>
                  <a:lnTo>
                    <a:pt x="19286" y="17980"/>
                  </a:lnTo>
                  <a:lnTo>
                    <a:pt x="83" y="64152"/>
                  </a:lnTo>
                  <a:lnTo>
                    <a:pt x="0" y="73183"/>
                  </a:lnTo>
                  <a:lnTo>
                    <a:pt x="6146" y="89458"/>
                  </a:lnTo>
                  <a:lnTo>
                    <a:pt x="11060" y="91224"/>
                  </a:lnTo>
                  <a:lnTo>
                    <a:pt x="16676" y="88892"/>
                  </a:lnTo>
                  <a:lnTo>
                    <a:pt x="35758" y="68842"/>
                  </a:lnTo>
                  <a:lnTo>
                    <a:pt x="84109" y="14369"/>
                  </a:lnTo>
                  <a:lnTo>
                    <a:pt x="93451" y="10749"/>
                  </a:lnTo>
                  <a:lnTo>
                    <a:pt x="116310" y="9846"/>
                  </a:lnTo>
                  <a:lnTo>
                    <a:pt x="149898" y="21504"/>
                  </a:lnTo>
                  <a:lnTo>
                    <a:pt x="157198" y="29544"/>
                  </a:lnTo>
                  <a:lnTo>
                    <a:pt x="165309" y="50955"/>
                  </a:lnTo>
                  <a:lnTo>
                    <a:pt x="162675" y="72949"/>
                  </a:lnTo>
                  <a:lnTo>
                    <a:pt x="152535" y="93253"/>
                  </a:lnTo>
                  <a:lnTo>
                    <a:pt x="126789" y="122232"/>
                  </a:lnTo>
                  <a:lnTo>
                    <a:pt x="11915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762555" y="1926715"/>
              <a:ext cx="174689" cy="182065"/>
            </a:xfrm>
            <a:custGeom>
              <a:avLst/>
              <a:gdLst/>
              <a:ahLst/>
              <a:cxnLst/>
              <a:rect l="0" t="0" r="0" b="0"/>
              <a:pathLst>
                <a:path w="174689" h="182065">
                  <a:moveTo>
                    <a:pt x="100989" y="52642"/>
                  </a:moveTo>
                  <a:lnTo>
                    <a:pt x="66091" y="23334"/>
                  </a:lnTo>
                  <a:lnTo>
                    <a:pt x="56667" y="20235"/>
                  </a:lnTo>
                  <a:lnTo>
                    <a:pt x="36836" y="19912"/>
                  </a:lnTo>
                  <a:lnTo>
                    <a:pt x="19444" y="29906"/>
                  </a:lnTo>
                  <a:lnTo>
                    <a:pt x="11531" y="37485"/>
                  </a:lnTo>
                  <a:lnTo>
                    <a:pt x="2738" y="58384"/>
                  </a:lnTo>
                  <a:lnTo>
                    <a:pt x="0" y="82100"/>
                  </a:lnTo>
                  <a:lnTo>
                    <a:pt x="10770" y="136590"/>
                  </a:lnTo>
                  <a:lnTo>
                    <a:pt x="26164" y="162783"/>
                  </a:lnTo>
                  <a:lnTo>
                    <a:pt x="41997" y="174903"/>
                  </a:lnTo>
                  <a:lnTo>
                    <a:pt x="51132" y="179773"/>
                  </a:lnTo>
                  <a:lnTo>
                    <a:pt x="70641" y="182064"/>
                  </a:lnTo>
                  <a:lnTo>
                    <a:pt x="91010" y="178013"/>
                  </a:lnTo>
                  <a:lnTo>
                    <a:pt x="111762" y="168414"/>
                  </a:lnTo>
                  <a:lnTo>
                    <a:pt x="118699" y="160239"/>
                  </a:lnTo>
                  <a:lnTo>
                    <a:pt x="126407" y="138677"/>
                  </a:lnTo>
                  <a:lnTo>
                    <a:pt x="123594" y="116616"/>
                  </a:lnTo>
                  <a:lnTo>
                    <a:pt x="108856" y="87585"/>
                  </a:lnTo>
                  <a:lnTo>
                    <a:pt x="95127" y="72852"/>
                  </a:lnTo>
                  <a:lnTo>
                    <a:pt x="77326" y="62404"/>
                  </a:lnTo>
                  <a:lnTo>
                    <a:pt x="73515" y="61490"/>
                  </a:lnTo>
                  <a:lnTo>
                    <a:pt x="73315" y="63220"/>
                  </a:lnTo>
                  <a:lnTo>
                    <a:pt x="75520" y="66713"/>
                  </a:lnTo>
                  <a:lnTo>
                    <a:pt x="80500" y="67872"/>
                  </a:lnTo>
                  <a:lnTo>
                    <a:pt x="113709" y="61326"/>
                  </a:lnTo>
                  <a:lnTo>
                    <a:pt x="132378" y="54162"/>
                  </a:lnTo>
                  <a:lnTo>
                    <a:pt x="148475" y="43179"/>
                  </a:lnTo>
                  <a:lnTo>
                    <a:pt x="160308" y="27379"/>
                  </a:lnTo>
                  <a:lnTo>
                    <a:pt x="174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53015" y="1776804"/>
              <a:ext cx="157929" cy="132314"/>
            </a:xfrm>
            <a:custGeom>
              <a:avLst/>
              <a:gdLst/>
              <a:ahLst/>
              <a:cxnLst/>
              <a:rect l="0" t="0" r="0" b="0"/>
              <a:pathLst>
                <a:path w="157929" h="132314">
                  <a:moveTo>
                    <a:pt x="0" y="86740"/>
                  </a:moveTo>
                  <a:lnTo>
                    <a:pt x="17981" y="102381"/>
                  </a:lnTo>
                  <a:lnTo>
                    <a:pt x="74354" y="125177"/>
                  </a:lnTo>
                  <a:lnTo>
                    <a:pt x="95047" y="132289"/>
                  </a:lnTo>
                  <a:lnTo>
                    <a:pt x="97290" y="132313"/>
                  </a:lnTo>
                  <a:lnTo>
                    <a:pt x="35919" y="88110"/>
                  </a:lnTo>
                  <a:lnTo>
                    <a:pt x="20643" y="72141"/>
                  </a:lnTo>
                  <a:lnTo>
                    <a:pt x="9955" y="53345"/>
                  </a:lnTo>
                  <a:lnTo>
                    <a:pt x="7544" y="33293"/>
                  </a:lnTo>
                  <a:lnTo>
                    <a:pt x="8539" y="23033"/>
                  </a:lnTo>
                  <a:lnTo>
                    <a:pt x="12712" y="15023"/>
                  </a:lnTo>
                  <a:lnTo>
                    <a:pt x="26707" y="3003"/>
                  </a:lnTo>
                  <a:lnTo>
                    <a:pt x="50864" y="0"/>
                  </a:lnTo>
                  <a:lnTo>
                    <a:pt x="114193" y="10586"/>
                  </a:lnTo>
                  <a:lnTo>
                    <a:pt x="143410" y="20372"/>
                  </a:lnTo>
                  <a:lnTo>
                    <a:pt x="157928" y="34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05199" y="1478382"/>
              <a:ext cx="321558" cy="315612"/>
            </a:xfrm>
            <a:custGeom>
              <a:avLst/>
              <a:gdLst/>
              <a:ahLst/>
              <a:cxnLst/>
              <a:rect l="0" t="0" r="0" b="0"/>
              <a:pathLst>
                <a:path w="321558" h="315612">
                  <a:moveTo>
                    <a:pt x="258386" y="164063"/>
                  </a:moveTo>
                  <a:lnTo>
                    <a:pt x="220908" y="155730"/>
                  </a:lnTo>
                  <a:lnTo>
                    <a:pt x="208834" y="154998"/>
                  </a:lnTo>
                  <a:lnTo>
                    <a:pt x="189180" y="160424"/>
                  </a:lnTo>
                  <a:lnTo>
                    <a:pt x="180663" y="165147"/>
                  </a:lnTo>
                  <a:lnTo>
                    <a:pt x="168080" y="182872"/>
                  </a:lnTo>
                  <a:lnTo>
                    <a:pt x="159759" y="206348"/>
                  </a:lnTo>
                  <a:lnTo>
                    <a:pt x="156060" y="232379"/>
                  </a:lnTo>
                  <a:lnTo>
                    <a:pt x="160655" y="256427"/>
                  </a:lnTo>
                  <a:lnTo>
                    <a:pt x="182669" y="300461"/>
                  </a:lnTo>
                  <a:lnTo>
                    <a:pt x="191531" y="307638"/>
                  </a:lnTo>
                  <a:lnTo>
                    <a:pt x="213855" y="315611"/>
                  </a:lnTo>
                  <a:lnTo>
                    <a:pt x="236255" y="312916"/>
                  </a:lnTo>
                  <a:lnTo>
                    <a:pt x="247141" y="308922"/>
                  </a:lnTo>
                  <a:lnTo>
                    <a:pt x="262357" y="295126"/>
                  </a:lnTo>
                  <a:lnTo>
                    <a:pt x="268052" y="286533"/>
                  </a:lnTo>
                  <a:lnTo>
                    <a:pt x="276068" y="252083"/>
                  </a:lnTo>
                  <a:lnTo>
                    <a:pt x="267265" y="212240"/>
                  </a:lnTo>
                  <a:lnTo>
                    <a:pt x="225197" y="151214"/>
                  </a:lnTo>
                  <a:lnTo>
                    <a:pt x="184370" y="96924"/>
                  </a:lnTo>
                  <a:lnTo>
                    <a:pt x="134105" y="50715"/>
                  </a:lnTo>
                  <a:lnTo>
                    <a:pt x="79116" y="17844"/>
                  </a:lnTo>
                  <a:lnTo>
                    <a:pt x="50029" y="5490"/>
                  </a:lnTo>
                  <a:lnTo>
                    <a:pt x="17604" y="0"/>
                  </a:lnTo>
                  <a:lnTo>
                    <a:pt x="7788" y="3215"/>
                  </a:lnTo>
                  <a:lnTo>
                    <a:pt x="2413" y="10038"/>
                  </a:lnTo>
                  <a:lnTo>
                    <a:pt x="0" y="19265"/>
                  </a:lnTo>
                  <a:lnTo>
                    <a:pt x="3071" y="28927"/>
                  </a:lnTo>
                  <a:lnTo>
                    <a:pt x="18960" y="49020"/>
                  </a:lnTo>
                  <a:lnTo>
                    <a:pt x="74525" y="89346"/>
                  </a:lnTo>
                  <a:lnTo>
                    <a:pt x="131774" y="121055"/>
                  </a:lnTo>
                  <a:lnTo>
                    <a:pt x="194963" y="148521"/>
                  </a:lnTo>
                  <a:lnTo>
                    <a:pt x="248501" y="160647"/>
                  </a:lnTo>
                  <a:lnTo>
                    <a:pt x="287043" y="163051"/>
                  </a:lnTo>
                  <a:lnTo>
                    <a:pt x="321557" y="164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87230" y="1337119"/>
              <a:ext cx="212908" cy="231628"/>
            </a:xfrm>
            <a:custGeom>
              <a:avLst/>
              <a:gdLst/>
              <a:ahLst/>
              <a:cxnLst/>
              <a:rect l="0" t="0" r="0" b="0"/>
              <a:pathLst>
                <a:path w="212908" h="231628">
                  <a:moveTo>
                    <a:pt x="50055" y="0"/>
                  </a:moveTo>
                  <a:lnTo>
                    <a:pt x="15308" y="37086"/>
                  </a:lnTo>
                  <a:lnTo>
                    <a:pt x="6146" y="55087"/>
                  </a:lnTo>
                  <a:lnTo>
                    <a:pt x="0" y="90541"/>
                  </a:lnTo>
                  <a:lnTo>
                    <a:pt x="2647" y="100135"/>
                  </a:lnTo>
                  <a:lnTo>
                    <a:pt x="7921" y="107701"/>
                  </a:lnTo>
                  <a:lnTo>
                    <a:pt x="14946" y="113914"/>
                  </a:lnTo>
                  <a:lnTo>
                    <a:pt x="23140" y="116887"/>
                  </a:lnTo>
                  <a:lnTo>
                    <a:pt x="41602" y="117070"/>
                  </a:lnTo>
                  <a:lnTo>
                    <a:pt x="71726" y="105007"/>
                  </a:lnTo>
                  <a:lnTo>
                    <a:pt x="125271" y="66348"/>
                  </a:lnTo>
                  <a:lnTo>
                    <a:pt x="166968" y="56703"/>
                  </a:lnTo>
                  <a:lnTo>
                    <a:pt x="179469" y="58859"/>
                  </a:lnTo>
                  <a:lnTo>
                    <a:pt x="199599" y="70613"/>
                  </a:lnTo>
                  <a:lnTo>
                    <a:pt x="205903" y="81000"/>
                  </a:lnTo>
                  <a:lnTo>
                    <a:pt x="212907" y="108140"/>
                  </a:lnTo>
                  <a:lnTo>
                    <a:pt x="209781" y="133460"/>
                  </a:lnTo>
                  <a:lnTo>
                    <a:pt x="199423" y="156411"/>
                  </a:lnTo>
                  <a:lnTo>
                    <a:pt x="172691" y="187894"/>
                  </a:lnTo>
                  <a:lnTo>
                    <a:pt x="11322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84978" y="336911"/>
            <a:ext cx="846981" cy="582328"/>
            <a:chOff x="984978" y="336911"/>
            <a:chExt cx="846981" cy="582328"/>
          </a:xfrm>
        </p:grpSpPr>
        <p:sp>
          <p:nvSpPr>
            <p:cNvPr id="2" name="Freeform 1"/>
            <p:cNvSpPr/>
            <p:nvPr/>
          </p:nvSpPr>
          <p:spPr>
            <a:xfrm>
              <a:off x="984978" y="336911"/>
              <a:ext cx="331085" cy="582328"/>
            </a:xfrm>
            <a:custGeom>
              <a:avLst/>
              <a:gdLst/>
              <a:ahLst/>
              <a:cxnLst/>
              <a:rect l="0" t="0" r="0" b="0"/>
              <a:pathLst>
                <a:path w="331085" h="582328">
                  <a:moveTo>
                    <a:pt x="57343" y="0"/>
                  </a:moveTo>
                  <a:lnTo>
                    <a:pt x="46164" y="16768"/>
                  </a:lnTo>
                  <a:lnTo>
                    <a:pt x="34467" y="72326"/>
                  </a:lnTo>
                  <a:lnTo>
                    <a:pt x="18499" y="126162"/>
                  </a:lnTo>
                  <a:lnTo>
                    <a:pt x="0" y="182479"/>
                  </a:lnTo>
                  <a:lnTo>
                    <a:pt x="2788" y="169492"/>
                  </a:lnTo>
                  <a:lnTo>
                    <a:pt x="10038" y="116181"/>
                  </a:lnTo>
                  <a:lnTo>
                    <a:pt x="44081" y="56151"/>
                  </a:lnTo>
                  <a:lnTo>
                    <a:pt x="64592" y="27686"/>
                  </a:lnTo>
                  <a:lnTo>
                    <a:pt x="84741" y="18154"/>
                  </a:lnTo>
                  <a:lnTo>
                    <a:pt x="108124" y="15088"/>
                  </a:lnTo>
                  <a:lnTo>
                    <a:pt x="130215" y="17624"/>
                  </a:lnTo>
                  <a:lnTo>
                    <a:pt x="148612" y="25771"/>
                  </a:lnTo>
                  <a:lnTo>
                    <a:pt x="201028" y="70466"/>
                  </a:lnTo>
                  <a:lnTo>
                    <a:pt x="228098" y="106726"/>
                  </a:lnTo>
                  <a:lnTo>
                    <a:pt x="249744" y="163707"/>
                  </a:lnTo>
                  <a:lnTo>
                    <a:pt x="263111" y="219208"/>
                  </a:lnTo>
                  <a:lnTo>
                    <a:pt x="266964" y="282163"/>
                  </a:lnTo>
                  <a:lnTo>
                    <a:pt x="267725" y="345595"/>
                  </a:lnTo>
                  <a:lnTo>
                    <a:pt x="259470" y="406044"/>
                  </a:lnTo>
                  <a:lnTo>
                    <a:pt x="246575" y="463045"/>
                  </a:lnTo>
                  <a:lnTo>
                    <a:pt x="233124" y="502187"/>
                  </a:lnTo>
                  <a:lnTo>
                    <a:pt x="219696" y="523841"/>
                  </a:lnTo>
                  <a:lnTo>
                    <a:pt x="169328" y="570344"/>
                  </a:lnTo>
                  <a:lnTo>
                    <a:pt x="150398" y="580260"/>
                  </a:lnTo>
                  <a:lnTo>
                    <a:pt x="130286" y="582327"/>
                  </a:lnTo>
                  <a:lnTo>
                    <a:pt x="120010" y="581241"/>
                  </a:lnTo>
                  <a:lnTo>
                    <a:pt x="111989" y="577007"/>
                  </a:lnTo>
                  <a:lnTo>
                    <a:pt x="99957" y="562944"/>
                  </a:lnTo>
                  <a:lnTo>
                    <a:pt x="93830" y="541876"/>
                  </a:lnTo>
                  <a:lnTo>
                    <a:pt x="92277" y="518084"/>
                  </a:lnTo>
                  <a:lnTo>
                    <a:pt x="95486" y="495812"/>
                  </a:lnTo>
                  <a:lnTo>
                    <a:pt x="107051" y="477335"/>
                  </a:lnTo>
                  <a:lnTo>
                    <a:pt x="123889" y="462493"/>
                  </a:lnTo>
                  <a:lnTo>
                    <a:pt x="173601" y="439512"/>
                  </a:lnTo>
                  <a:lnTo>
                    <a:pt x="210463" y="433993"/>
                  </a:lnTo>
                  <a:lnTo>
                    <a:pt x="234191" y="438941"/>
                  </a:lnTo>
                  <a:lnTo>
                    <a:pt x="287519" y="467721"/>
                  </a:lnTo>
                  <a:lnTo>
                    <a:pt x="33108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89457" y="810694"/>
              <a:ext cx="56020" cy="23904"/>
            </a:xfrm>
            <a:custGeom>
              <a:avLst/>
              <a:gdLst/>
              <a:ahLst/>
              <a:cxnLst/>
              <a:rect l="0" t="0" r="0" b="0"/>
              <a:pathLst>
                <a:path w="56020" h="23904">
                  <a:moveTo>
                    <a:pt x="5589" y="0"/>
                  </a:moveTo>
                  <a:lnTo>
                    <a:pt x="0" y="16767"/>
                  </a:lnTo>
                  <a:lnTo>
                    <a:pt x="3033" y="20537"/>
                  </a:lnTo>
                  <a:lnTo>
                    <a:pt x="9734" y="21880"/>
                  </a:lnTo>
                  <a:lnTo>
                    <a:pt x="18881" y="21606"/>
                  </a:lnTo>
                  <a:lnTo>
                    <a:pt x="23809" y="17913"/>
                  </a:lnTo>
                  <a:lnTo>
                    <a:pt x="25925" y="11942"/>
                  </a:lnTo>
                  <a:lnTo>
                    <a:pt x="26165" y="4452"/>
                  </a:lnTo>
                  <a:lnTo>
                    <a:pt x="25156" y="2968"/>
                  </a:lnTo>
                  <a:lnTo>
                    <a:pt x="20914" y="10678"/>
                  </a:lnTo>
                  <a:lnTo>
                    <a:pt x="22825" y="15307"/>
                  </a:lnTo>
                  <a:lnTo>
                    <a:pt x="34307" y="23571"/>
                  </a:lnTo>
                  <a:lnTo>
                    <a:pt x="41112" y="23903"/>
                  </a:lnTo>
                  <a:lnTo>
                    <a:pt x="54912" y="18032"/>
                  </a:lnTo>
                  <a:lnTo>
                    <a:pt x="56019" y="14361"/>
                  </a:lnTo>
                  <a:lnTo>
                    <a:pt x="53247" y="10744"/>
                  </a:lnTo>
                  <a:lnTo>
                    <a:pt x="47890" y="7162"/>
                  </a:lnTo>
                  <a:lnTo>
                    <a:pt x="44318" y="5945"/>
                  </a:lnTo>
                  <a:lnTo>
                    <a:pt x="41937" y="6303"/>
                  </a:lnTo>
                  <a:lnTo>
                    <a:pt x="3717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90494" y="336911"/>
              <a:ext cx="41465" cy="484312"/>
            </a:xfrm>
            <a:custGeom>
              <a:avLst/>
              <a:gdLst/>
              <a:ahLst/>
              <a:cxnLst/>
              <a:rect l="0" t="0" r="0" b="0"/>
              <a:pathLst>
                <a:path w="41465" h="484312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45881"/>
                  </a:lnTo>
                  <a:lnTo>
                    <a:pt x="14042" y="197122"/>
                  </a:lnTo>
                  <a:lnTo>
                    <a:pt x="18521" y="249350"/>
                  </a:lnTo>
                  <a:lnTo>
                    <a:pt x="20035" y="310994"/>
                  </a:lnTo>
                  <a:lnTo>
                    <a:pt x="20334" y="368231"/>
                  </a:lnTo>
                  <a:lnTo>
                    <a:pt x="27633" y="431417"/>
                  </a:lnTo>
                  <a:lnTo>
                    <a:pt x="31127" y="466559"/>
                  </a:lnTo>
                  <a:lnTo>
                    <a:pt x="33403" y="472477"/>
                  </a:lnTo>
                  <a:lnTo>
                    <a:pt x="4146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087355" y="358413"/>
            <a:ext cx="739266" cy="578624"/>
            <a:chOff x="2087355" y="358413"/>
            <a:chExt cx="739266" cy="578624"/>
          </a:xfrm>
        </p:grpSpPr>
        <p:sp>
          <p:nvSpPr>
            <p:cNvPr id="6" name="Freeform 5"/>
            <p:cNvSpPr/>
            <p:nvPr/>
          </p:nvSpPr>
          <p:spPr>
            <a:xfrm>
              <a:off x="2087355" y="365269"/>
              <a:ext cx="207858" cy="466483"/>
            </a:xfrm>
            <a:custGeom>
              <a:avLst/>
              <a:gdLst/>
              <a:ahLst/>
              <a:cxnLst/>
              <a:rect l="0" t="0" r="0" b="0"/>
              <a:pathLst>
                <a:path w="207858" h="466483">
                  <a:moveTo>
                    <a:pt x="176271" y="161155"/>
                  </a:moveTo>
                  <a:lnTo>
                    <a:pt x="179391" y="118464"/>
                  </a:lnTo>
                  <a:lnTo>
                    <a:pt x="182337" y="96558"/>
                  </a:lnTo>
                  <a:lnTo>
                    <a:pt x="179747" y="71224"/>
                  </a:lnTo>
                  <a:lnTo>
                    <a:pt x="171577" y="50606"/>
                  </a:lnTo>
                  <a:lnTo>
                    <a:pt x="147268" y="18306"/>
                  </a:lnTo>
                  <a:lnTo>
                    <a:pt x="121275" y="2106"/>
                  </a:lnTo>
                  <a:lnTo>
                    <a:pt x="101526" y="0"/>
                  </a:lnTo>
                  <a:lnTo>
                    <a:pt x="81050" y="4133"/>
                  </a:lnTo>
                  <a:lnTo>
                    <a:pt x="50962" y="19614"/>
                  </a:lnTo>
                  <a:lnTo>
                    <a:pt x="34401" y="32347"/>
                  </a:lnTo>
                  <a:lnTo>
                    <a:pt x="17513" y="58259"/>
                  </a:lnTo>
                  <a:lnTo>
                    <a:pt x="2495" y="99626"/>
                  </a:lnTo>
                  <a:lnTo>
                    <a:pt x="0" y="136945"/>
                  </a:lnTo>
                  <a:lnTo>
                    <a:pt x="7320" y="170750"/>
                  </a:lnTo>
                  <a:lnTo>
                    <a:pt x="17734" y="192326"/>
                  </a:lnTo>
                  <a:lnTo>
                    <a:pt x="33281" y="207374"/>
                  </a:lnTo>
                  <a:lnTo>
                    <a:pt x="42340" y="213025"/>
                  </a:lnTo>
                  <a:lnTo>
                    <a:pt x="61764" y="216184"/>
                  </a:lnTo>
                  <a:lnTo>
                    <a:pt x="82096" y="212519"/>
                  </a:lnTo>
                  <a:lnTo>
                    <a:pt x="134234" y="184629"/>
                  </a:lnTo>
                  <a:lnTo>
                    <a:pt x="149010" y="168079"/>
                  </a:lnTo>
                  <a:lnTo>
                    <a:pt x="173616" y="128858"/>
                  </a:lnTo>
                  <a:lnTo>
                    <a:pt x="176841" y="125586"/>
                  </a:lnTo>
                  <a:lnTo>
                    <a:pt x="177821" y="126914"/>
                  </a:lnTo>
                  <a:lnTo>
                    <a:pt x="177645" y="171984"/>
                  </a:lnTo>
                  <a:lnTo>
                    <a:pt x="184645" y="225079"/>
                  </a:lnTo>
                  <a:lnTo>
                    <a:pt x="186374" y="286216"/>
                  </a:lnTo>
                  <a:lnTo>
                    <a:pt x="193952" y="346213"/>
                  </a:lnTo>
                  <a:lnTo>
                    <a:pt x="199781" y="400004"/>
                  </a:lnTo>
                  <a:lnTo>
                    <a:pt x="205464" y="433917"/>
                  </a:lnTo>
                  <a:lnTo>
                    <a:pt x="207857" y="466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68516" y="358413"/>
              <a:ext cx="358105" cy="410168"/>
            </a:xfrm>
            <a:custGeom>
              <a:avLst/>
              <a:gdLst/>
              <a:ahLst/>
              <a:cxnLst/>
              <a:rect l="0" t="0" r="0" b="0"/>
              <a:pathLst>
                <a:path w="358105" h="410168">
                  <a:moveTo>
                    <a:pt x="247836" y="20612"/>
                  </a:moveTo>
                  <a:lnTo>
                    <a:pt x="189219" y="11547"/>
                  </a:lnTo>
                  <a:lnTo>
                    <a:pt x="136215" y="9203"/>
                  </a:lnTo>
                  <a:lnTo>
                    <a:pt x="74343" y="1057"/>
                  </a:lnTo>
                  <a:lnTo>
                    <a:pt x="33304" y="0"/>
                  </a:lnTo>
                  <a:lnTo>
                    <a:pt x="22926" y="3362"/>
                  </a:lnTo>
                  <a:lnTo>
                    <a:pt x="8276" y="16455"/>
                  </a:lnTo>
                  <a:lnTo>
                    <a:pt x="985" y="40212"/>
                  </a:lnTo>
                  <a:lnTo>
                    <a:pt x="0" y="83351"/>
                  </a:lnTo>
                  <a:lnTo>
                    <a:pt x="4558" y="139850"/>
                  </a:lnTo>
                  <a:lnTo>
                    <a:pt x="10937" y="176435"/>
                  </a:lnTo>
                  <a:lnTo>
                    <a:pt x="15034" y="181816"/>
                  </a:lnTo>
                  <a:lnTo>
                    <a:pt x="20105" y="183064"/>
                  </a:lnTo>
                  <a:lnTo>
                    <a:pt x="33148" y="178211"/>
                  </a:lnTo>
                  <a:lnTo>
                    <a:pt x="61392" y="164664"/>
                  </a:lnTo>
                  <a:lnTo>
                    <a:pt x="112265" y="155782"/>
                  </a:lnTo>
                  <a:lnTo>
                    <a:pt x="140789" y="152048"/>
                  </a:lnTo>
                  <a:lnTo>
                    <a:pt x="203641" y="156063"/>
                  </a:lnTo>
                  <a:lnTo>
                    <a:pt x="230533" y="159191"/>
                  </a:lnTo>
                  <a:lnTo>
                    <a:pt x="285736" y="186708"/>
                  </a:lnTo>
                  <a:lnTo>
                    <a:pt x="302895" y="203227"/>
                  </a:lnTo>
                  <a:lnTo>
                    <a:pt x="316760" y="221098"/>
                  </a:lnTo>
                  <a:lnTo>
                    <a:pt x="334621" y="236839"/>
                  </a:lnTo>
                  <a:lnTo>
                    <a:pt x="344899" y="257873"/>
                  </a:lnTo>
                  <a:lnTo>
                    <a:pt x="358104" y="314766"/>
                  </a:lnTo>
                  <a:lnTo>
                    <a:pt x="356116" y="336181"/>
                  </a:lnTo>
                  <a:lnTo>
                    <a:pt x="348213" y="354277"/>
                  </a:lnTo>
                  <a:lnTo>
                    <a:pt x="324075" y="384959"/>
                  </a:lnTo>
                  <a:lnTo>
                    <a:pt x="298111" y="400878"/>
                  </a:lnTo>
                  <a:lnTo>
                    <a:pt x="275250" y="402919"/>
                  </a:lnTo>
                  <a:lnTo>
                    <a:pt x="239191" y="403730"/>
                  </a:lnTo>
                  <a:lnTo>
                    <a:pt x="205722" y="41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7285" y="91597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31049" y="3119"/>
                  </a:lnTo>
                  <a:lnTo>
                    <a:pt x="170503" y="9553"/>
                  </a:lnTo>
                  <a:lnTo>
                    <a:pt x="115524" y="10336"/>
                  </a:lnTo>
                  <a:lnTo>
                    <a:pt x="59604" y="104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73740" y="1649689"/>
            <a:ext cx="1454518" cy="498125"/>
            <a:chOff x="273740" y="1649689"/>
            <a:chExt cx="1454518" cy="498125"/>
          </a:xfrm>
        </p:grpSpPr>
        <p:sp>
          <p:nvSpPr>
            <p:cNvPr id="10" name="Freeform 9"/>
            <p:cNvSpPr/>
            <p:nvPr/>
          </p:nvSpPr>
          <p:spPr>
            <a:xfrm>
              <a:off x="484503" y="1726673"/>
              <a:ext cx="10337" cy="421141"/>
            </a:xfrm>
            <a:custGeom>
              <a:avLst/>
              <a:gdLst/>
              <a:ahLst/>
              <a:cxnLst/>
              <a:rect l="0" t="0" r="0" b="0"/>
              <a:pathLst>
                <a:path w="10337" h="421141">
                  <a:moveTo>
                    <a:pt x="10336" y="0"/>
                  </a:moveTo>
                  <a:lnTo>
                    <a:pt x="4747" y="58617"/>
                  </a:lnTo>
                  <a:lnTo>
                    <a:pt x="783" y="120027"/>
                  </a:lnTo>
                  <a:lnTo>
                    <a:pt x="0" y="178430"/>
                  </a:lnTo>
                  <a:lnTo>
                    <a:pt x="5435" y="240616"/>
                  </a:lnTo>
                  <a:lnTo>
                    <a:pt x="8198" y="300820"/>
                  </a:lnTo>
                  <a:lnTo>
                    <a:pt x="4931" y="357772"/>
                  </a:lnTo>
                  <a:lnTo>
                    <a:pt x="1033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3740" y="1649689"/>
              <a:ext cx="386550" cy="245441"/>
            </a:xfrm>
            <a:custGeom>
              <a:avLst/>
              <a:gdLst/>
              <a:ahLst/>
              <a:cxnLst/>
              <a:rect l="0" t="0" r="0" b="0"/>
              <a:pathLst>
                <a:path w="386550" h="245441">
                  <a:moveTo>
                    <a:pt x="0" y="192798"/>
                  </a:moveTo>
                  <a:lnTo>
                    <a:pt x="9576" y="161515"/>
                  </a:lnTo>
                  <a:lnTo>
                    <a:pt x="52998" y="100459"/>
                  </a:lnTo>
                  <a:lnTo>
                    <a:pt x="110862" y="39985"/>
                  </a:lnTo>
                  <a:lnTo>
                    <a:pt x="155737" y="19026"/>
                  </a:lnTo>
                  <a:lnTo>
                    <a:pt x="210282" y="0"/>
                  </a:lnTo>
                  <a:lnTo>
                    <a:pt x="247660" y="492"/>
                  </a:lnTo>
                  <a:lnTo>
                    <a:pt x="282781" y="8046"/>
                  </a:lnTo>
                  <a:lnTo>
                    <a:pt x="315414" y="28872"/>
                  </a:lnTo>
                  <a:lnTo>
                    <a:pt x="356987" y="69247"/>
                  </a:lnTo>
                  <a:lnTo>
                    <a:pt x="375616" y="98868"/>
                  </a:lnTo>
                  <a:lnTo>
                    <a:pt x="383360" y="120636"/>
                  </a:lnTo>
                  <a:lnTo>
                    <a:pt x="386549" y="158028"/>
                  </a:lnTo>
                  <a:lnTo>
                    <a:pt x="383150" y="180854"/>
                  </a:lnTo>
                  <a:lnTo>
                    <a:pt x="374620" y="199578"/>
                  </a:lnTo>
                  <a:lnTo>
                    <a:pt x="369070" y="207846"/>
                  </a:lnTo>
                  <a:lnTo>
                    <a:pt x="338902" y="230662"/>
                  </a:lnTo>
                  <a:lnTo>
                    <a:pt x="300327" y="241061"/>
                  </a:lnTo>
                  <a:lnTo>
                    <a:pt x="252684" y="245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73520" y="1663502"/>
              <a:ext cx="16118" cy="442198"/>
            </a:xfrm>
            <a:custGeom>
              <a:avLst/>
              <a:gdLst/>
              <a:ahLst/>
              <a:cxnLst/>
              <a:rect l="0" t="0" r="0" b="0"/>
              <a:pathLst>
                <a:path w="16118" h="442198">
                  <a:moveTo>
                    <a:pt x="16117" y="0"/>
                  </a:moveTo>
                  <a:lnTo>
                    <a:pt x="7784" y="37478"/>
                  </a:lnTo>
                  <a:lnTo>
                    <a:pt x="6022" y="88902"/>
                  </a:lnTo>
                  <a:lnTo>
                    <a:pt x="5717" y="135786"/>
                  </a:lnTo>
                  <a:lnTo>
                    <a:pt x="5626" y="186722"/>
                  </a:lnTo>
                  <a:lnTo>
                    <a:pt x="5600" y="238859"/>
                  </a:lnTo>
                  <a:lnTo>
                    <a:pt x="5592" y="291352"/>
                  </a:lnTo>
                  <a:lnTo>
                    <a:pt x="0" y="343950"/>
                  </a:lnTo>
                  <a:lnTo>
                    <a:pt x="3271" y="397314"/>
                  </a:lnTo>
                  <a:lnTo>
                    <a:pt x="558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97816" y="1911349"/>
              <a:ext cx="207677" cy="204879"/>
            </a:xfrm>
            <a:custGeom>
              <a:avLst/>
              <a:gdLst/>
              <a:ahLst/>
              <a:cxnLst/>
              <a:rect l="0" t="0" r="0" b="0"/>
              <a:pathLst>
                <a:path w="207677" h="204879">
                  <a:moveTo>
                    <a:pt x="133976" y="57480"/>
                  </a:moveTo>
                  <a:lnTo>
                    <a:pt x="113733" y="13517"/>
                  </a:lnTo>
                  <a:lnTo>
                    <a:pt x="105273" y="7114"/>
                  </a:lnTo>
                  <a:lnTo>
                    <a:pt x="83395" y="0"/>
                  </a:lnTo>
                  <a:lnTo>
                    <a:pt x="61193" y="3077"/>
                  </a:lnTo>
                  <a:lnTo>
                    <a:pt x="32082" y="17964"/>
                  </a:lnTo>
                  <a:lnTo>
                    <a:pt x="17330" y="31728"/>
                  </a:lnTo>
                  <a:lnTo>
                    <a:pt x="6874" y="49544"/>
                  </a:lnTo>
                  <a:lnTo>
                    <a:pt x="0" y="84894"/>
                  </a:lnTo>
                  <a:lnTo>
                    <a:pt x="6083" y="138761"/>
                  </a:lnTo>
                  <a:lnTo>
                    <a:pt x="12014" y="166524"/>
                  </a:lnTo>
                  <a:lnTo>
                    <a:pt x="17573" y="176969"/>
                  </a:lnTo>
                  <a:lnTo>
                    <a:pt x="33109" y="191694"/>
                  </a:lnTo>
                  <a:lnTo>
                    <a:pt x="42165" y="193750"/>
                  </a:lnTo>
                  <a:lnTo>
                    <a:pt x="61586" y="189794"/>
                  </a:lnTo>
                  <a:lnTo>
                    <a:pt x="69338" y="184294"/>
                  </a:lnTo>
                  <a:lnTo>
                    <a:pt x="81072" y="168824"/>
                  </a:lnTo>
                  <a:lnTo>
                    <a:pt x="105569" y="109730"/>
                  </a:lnTo>
                  <a:lnTo>
                    <a:pt x="116331" y="78420"/>
                  </a:lnTo>
                  <a:lnTo>
                    <a:pt x="118703" y="76119"/>
                  </a:lnTo>
                  <a:lnTo>
                    <a:pt x="120285" y="79265"/>
                  </a:lnTo>
                  <a:lnTo>
                    <a:pt x="124382" y="94068"/>
                  </a:lnTo>
                  <a:lnTo>
                    <a:pt x="152005" y="151505"/>
                  </a:lnTo>
                  <a:lnTo>
                    <a:pt x="171424" y="175546"/>
                  </a:lnTo>
                  <a:lnTo>
                    <a:pt x="207676" y="204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71815" y="1892111"/>
              <a:ext cx="112662" cy="182004"/>
            </a:xfrm>
            <a:custGeom>
              <a:avLst/>
              <a:gdLst/>
              <a:ahLst/>
              <a:cxnLst/>
              <a:rect l="0" t="0" r="0" b="0"/>
              <a:pathLst>
                <a:path w="112662" h="182004">
                  <a:moveTo>
                    <a:pt x="112661" y="13547"/>
                  </a:moveTo>
                  <a:lnTo>
                    <a:pt x="95894" y="2368"/>
                  </a:lnTo>
                  <a:lnTo>
                    <a:pt x="78303" y="0"/>
                  </a:lnTo>
                  <a:lnTo>
                    <a:pt x="38414" y="8011"/>
                  </a:lnTo>
                  <a:lnTo>
                    <a:pt x="12803" y="23085"/>
                  </a:lnTo>
                  <a:lnTo>
                    <a:pt x="7485" y="31604"/>
                  </a:lnTo>
                  <a:lnTo>
                    <a:pt x="0" y="65950"/>
                  </a:lnTo>
                  <a:lnTo>
                    <a:pt x="590" y="116358"/>
                  </a:lnTo>
                  <a:lnTo>
                    <a:pt x="2852" y="127711"/>
                  </a:lnTo>
                  <a:lnTo>
                    <a:pt x="14724" y="146565"/>
                  </a:lnTo>
                  <a:lnTo>
                    <a:pt x="31699" y="161573"/>
                  </a:lnTo>
                  <a:lnTo>
                    <a:pt x="60986" y="175430"/>
                  </a:lnTo>
                  <a:lnTo>
                    <a:pt x="102133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92113" y="1900553"/>
              <a:ext cx="124165" cy="190098"/>
            </a:xfrm>
            <a:custGeom>
              <a:avLst/>
              <a:gdLst/>
              <a:ahLst/>
              <a:cxnLst/>
              <a:rect l="0" t="0" r="0" b="0"/>
              <a:pathLst>
                <a:path w="124165" h="190098">
                  <a:moveTo>
                    <a:pt x="8177" y="68276"/>
                  </a:moveTo>
                  <a:lnTo>
                    <a:pt x="50868" y="65156"/>
                  </a:lnTo>
                  <a:lnTo>
                    <a:pt x="101839" y="49147"/>
                  </a:lnTo>
                  <a:lnTo>
                    <a:pt x="118435" y="37937"/>
                  </a:lnTo>
                  <a:lnTo>
                    <a:pt x="122626" y="30503"/>
                  </a:lnTo>
                  <a:lnTo>
                    <a:pt x="124164" y="12883"/>
                  </a:lnTo>
                  <a:lnTo>
                    <a:pt x="119427" y="6781"/>
                  </a:lnTo>
                  <a:lnTo>
                    <a:pt x="101685" y="0"/>
                  </a:lnTo>
                  <a:lnTo>
                    <a:pt x="65389" y="1772"/>
                  </a:lnTo>
                  <a:lnTo>
                    <a:pt x="44913" y="9863"/>
                  </a:lnTo>
                  <a:lnTo>
                    <a:pt x="36177" y="15296"/>
                  </a:lnTo>
                  <a:lnTo>
                    <a:pt x="23351" y="30691"/>
                  </a:lnTo>
                  <a:lnTo>
                    <a:pt x="5585" y="69170"/>
                  </a:lnTo>
                  <a:lnTo>
                    <a:pt x="0" y="111305"/>
                  </a:lnTo>
                  <a:lnTo>
                    <a:pt x="3934" y="149655"/>
                  </a:lnTo>
                  <a:lnTo>
                    <a:pt x="15650" y="169175"/>
                  </a:lnTo>
                  <a:lnTo>
                    <a:pt x="23687" y="177656"/>
                  </a:lnTo>
                  <a:lnTo>
                    <a:pt x="45096" y="187079"/>
                  </a:lnTo>
                  <a:lnTo>
                    <a:pt x="66699" y="190097"/>
                  </a:lnTo>
                  <a:lnTo>
                    <a:pt x="92405" y="184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61533" y="1831958"/>
              <a:ext cx="33556" cy="53227"/>
            </a:xfrm>
            <a:custGeom>
              <a:avLst/>
              <a:gdLst/>
              <a:ahLst/>
              <a:cxnLst/>
              <a:rect l="0" t="0" r="0" b="0"/>
              <a:pathLst>
                <a:path w="33556" h="53227">
                  <a:moveTo>
                    <a:pt x="33555" y="0"/>
                  </a:moveTo>
                  <a:lnTo>
                    <a:pt x="16787" y="5589"/>
                  </a:lnTo>
                  <a:lnTo>
                    <a:pt x="5435" y="17692"/>
                  </a:lnTo>
                  <a:lnTo>
                    <a:pt x="770" y="25833"/>
                  </a:lnTo>
                  <a:lnTo>
                    <a:pt x="0" y="33600"/>
                  </a:lnTo>
                  <a:lnTo>
                    <a:pt x="5383" y="48469"/>
                  </a:lnTo>
                  <a:lnTo>
                    <a:pt x="11264" y="52200"/>
                  </a:lnTo>
                  <a:lnTo>
                    <a:pt x="27157" y="53226"/>
                  </a:lnTo>
                  <a:lnTo>
                    <a:pt x="31629" y="49522"/>
                  </a:lnTo>
                  <a:lnTo>
                    <a:pt x="33441" y="43543"/>
                  </a:lnTo>
                  <a:lnTo>
                    <a:pt x="33479" y="36048"/>
                  </a:lnTo>
                  <a:lnTo>
                    <a:pt x="32334" y="31051"/>
                  </a:lnTo>
                  <a:lnTo>
                    <a:pt x="30401" y="27719"/>
                  </a:lnTo>
                  <a:lnTo>
                    <a:pt x="2302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94718" y="2042528"/>
              <a:ext cx="33540" cy="52644"/>
            </a:xfrm>
            <a:custGeom>
              <a:avLst/>
              <a:gdLst/>
              <a:ahLst/>
              <a:cxnLst/>
              <a:rect l="0" t="0" r="0" b="0"/>
              <a:pathLst>
                <a:path w="33540" h="52644">
                  <a:moveTo>
                    <a:pt x="31955" y="0"/>
                  </a:moveTo>
                  <a:lnTo>
                    <a:pt x="15188" y="5589"/>
                  </a:lnTo>
                  <a:lnTo>
                    <a:pt x="10248" y="11915"/>
                  </a:lnTo>
                  <a:lnTo>
                    <a:pt x="4760" y="31422"/>
                  </a:lnTo>
                  <a:lnTo>
                    <a:pt x="6806" y="37326"/>
                  </a:lnTo>
                  <a:lnTo>
                    <a:pt x="11680" y="40092"/>
                  </a:lnTo>
                  <a:lnTo>
                    <a:pt x="18438" y="40766"/>
                  </a:lnTo>
                  <a:lnTo>
                    <a:pt x="24114" y="37706"/>
                  </a:lnTo>
                  <a:lnTo>
                    <a:pt x="33539" y="24947"/>
                  </a:lnTo>
                  <a:lnTo>
                    <a:pt x="33011" y="18971"/>
                  </a:lnTo>
                  <a:lnTo>
                    <a:pt x="29150" y="13817"/>
                  </a:lnTo>
                  <a:lnTo>
                    <a:pt x="23066" y="9211"/>
                  </a:lnTo>
                  <a:lnTo>
                    <a:pt x="16670" y="8481"/>
                  </a:lnTo>
                  <a:lnTo>
                    <a:pt x="3325" y="13908"/>
                  </a:lnTo>
                  <a:lnTo>
                    <a:pt x="0" y="19800"/>
                  </a:lnTo>
                  <a:lnTo>
                    <a:pt x="37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15896" y="2842694"/>
            <a:ext cx="1158136" cy="352193"/>
            <a:chOff x="515896" y="2842694"/>
            <a:chExt cx="1158136" cy="352193"/>
          </a:xfrm>
        </p:grpSpPr>
        <p:sp>
          <p:nvSpPr>
            <p:cNvPr id="19" name="Freeform 18"/>
            <p:cNvSpPr/>
            <p:nvPr/>
          </p:nvSpPr>
          <p:spPr>
            <a:xfrm>
              <a:off x="515896" y="2842694"/>
              <a:ext cx="252685" cy="352193"/>
            </a:xfrm>
            <a:custGeom>
              <a:avLst/>
              <a:gdLst/>
              <a:ahLst/>
              <a:cxnLst/>
              <a:rect l="0" t="0" r="0" b="0"/>
              <a:pathLst>
                <a:path w="252685" h="352193">
                  <a:moveTo>
                    <a:pt x="0" y="52642"/>
                  </a:moveTo>
                  <a:lnTo>
                    <a:pt x="11178" y="63821"/>
                  </a:lnTo>
                  <a:lnTo>
                    <a:pt x="31209" y="123423"/>
                  </a:lnTo>
                  <a:lnTo>
                    <a:pt x="49083" y="178600"/>
                  </a:lnTo>
                  <a:lnTo>
                    <a:pt x="66674" y="237166"/>
                  </a:lnTo>
                  <a:lnTo>
                    <a:pt x="84227" y="297261"/>
                  </a:lnTo>
                  <a:lnTo>
                    <a:pt x="98266" y="345847"/>
                  </a:lnTo>
                  <a:lnTo>
                    <a:pt x="102945" y="351057"/>
                  </a:lnTo>
                  <a:lnTo>
                    <a:pt x="108404" y="352192"/>
                  </a:lnTo>
                  <a:lnTo>
                    <a:pt x="114384" y="350608"/>
                  </a:lnTo>
                  <a:lnTo>
                    <a:pt x="119539" y="346043"/>
                  </a:lnTo>
                  <a:lnTo>
                    <a:pt x="128388" y="331611"/>
                  </a:lnTo>
                  <a:lnTo>
                    <a:pt x="143600" y="279280"/>
                  </a:lnTo>
                  <a:lnTo>
                    <a:pt x="161399" y="216239"/>
                  </a:lnTo>
                  <a:lnTo>
                    <a:pt x="182703" y="161170"/>
                  </a:lnTo>
                  <a:lnTo>
                    <a:pt x="202509" y="105232"/>
                  </a:lnTo>
                  <a:lnTo>
                    <a:pt x="228226" y="44663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44667" y="2977109"/>
              <a:ext cx="187126" cy="181441"/>
            </a:xfrm>
            <a:custGeom>
              <a:avLst/>
              <a:gdLst/>
              <a:ahLst/>
              <a:cxnLst/>
              <a:rect l="0" t="0" r="0" b="0"/>
              <a:pathLst>
                <a:path w="187126" h="181441">
                  <a:moveTo>
                    <a:pt x="123954" y="107740"/>
                  </a:moveTo>
                  <a:lnTo>
                    <a:pt x="120835" y="65049"/>
                  </a:lnTo>
                  <a:lnTo>
                    <a:pt x="109382" y="33870"/>
                  </a:lnTo>
                  <a:lnTo>
                    <a:pt x="103711" y="23398"/>
                  </a:lnTo>
                  <a:lnTo>
                    <a:pt x="88051" y="8644"/>
                  </a:lnTo>
                  <a:lnTo>
                    <a:pt x="78962" y="3072"/>
                  </a:lnTo>
                  <a:lnTo>
                    <a:pt x="59504" y="0"/>
                  </a:lnTo>
                  <a:lnTo>
                    <a:pt x="49402" y="818"/>
                  </a:lnTo>
                  <a:lnTo>
                    <a:pt x="28819" y="11086"/>
                  </a:lnTo>
                  <a:lnTo>
                    <a:pt x="18417" y="18738"/>
                  </a:lnTo>
                  <a:lnTo>
                    <a:pt x="11482" y="28518"/>
                  </a:lnTo>
                  <a:lnTo>
                    <a:pt x="3777" y="51864"/>
                  </a:lnTo>
                  <a:lnTo>
                    <a:pt x="0" y="103808"/>
                  </a:lnTo>
                  <a:lnTo>
                    <a:pt x="3743" y="127050"/>
                  </a:lnTo>
                  <a:lnTo>
                    <a:pt x="12425" y="145958"/>
                  </a:lnTo>
                  <a:lnTo>
                    <a:pt x="18016" y="154276"/>
                  </a:lnTo>
                  <a:lnTo>
                    <a:pt x="25253" y="158651"/>
                  </a:lnTo>
                  <a:lnTo>
                    <a:pt x="42652" y="160393"/>
                  </a:lnTo>
                  <a:lnTo>
                    <a:pt x="58964" y="154148"/>
                  </a:lnTo>
                  <a:lnTo>
                    <a:pt x="101704" y="123297"/>
                  </a:lnTo>
                  <a:lnTo>
                    <a:pt x="122332" y="85597"/>
                  </a:lnTo>
                  <a:lnTo>
                    <a:pt x="127913" y="72163"/>
                  </a:lnTo>
                  <a:lnTo>
                    <a:pt x="126817" y="84331"/>
                  </a:lnTo>
                  <a:lnTo>
                    <a:pt x="138831" y="129874"/>
                  </a:lnTo>
                  <a:lnTo>
                    <a:pt x="154359" y="160702"/>
                  </a:lnTo>
                  <a:lnTo>
                    <a:pt x="167103" y="172223"/>
                  </a:lnTo>
                  <a:lnTo>
                    <a:pt x="187125" y="181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73906" y="2884808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095" y="156280"/>
                  </a:lnTo>
                  <a:lnTo>
                    <a:pt x="10443" y="213061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70858" y="3000621"/>
              <a:ext cx="103091" cy="130553"/>
            </a:xfrm>
            <a:custGeom>
              <a:avLst/>
              <a:gdLst/>
              <a:ahLst/>
              <a:cxnLst/>
              <a:rect l="0" t="0" r="0" b="0"/>
              <a:pathLst>
                <a:path w="103091" h="130553">
                  <a:moveTo>
                    <a:pt x="8333" y="0"/>
                  </a:moveTo>
                  <a:lnTo>
                    <a:pt x="0" y="37478"/>
                  </a:lnTo>
                  <a:lnTo>
                    <a:pt x="1120" y="61111"/>
                  </a:lnTo>
                  <a:lnTo>
                    <a:pt x="20903" y="104878"/>
                  </a:lnTo>
                  <a:lnTo>
                    <a:pt x="27242" y="115543"/>
                  </a:lnTo>
                  <a:lnTo>
                    <a:pt x="36147" y="122652"/>
                  </a:lnTo>
                  <a:lnTo>
                    <a:pt x="58519" y="130552"/>
                  </a:lnTo>
                  <a:lnTo>
                    <a:pt x="68697" y="129149"/>
                  </a:lnTo>
                  <a:lnTo>
                    <a:pt x="86244" y="118231"/>
                  </a:lnTo>
                  <a:lnTo>
                    <a:pt x="95603" y="98561"/>
                  </a:lnTo>
                  <a:lnTo>
                    <a:pt x="102104" y="37719"/>
                  </a:lnTo>
                  <a:lnTo>
                    <a:pt x="10309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44399" y="2982638"/>
              <a:ext cx="119274" cy="154855"/>
            </a:xfrm>
            <a:custGeom>
              <a:avLst/>
              <a:gdLst/>
              <a:ahLst/>
              <a:cxnLst/>
              <a:rect l="0" t="0" r="0" b="0"/>
              <a:pathLst>
                <a:path w="119274" h="154855">
                  <a:moveTo>
                    <a:pt x="13777" y="91683"/>
                  </a:moveTo>
                  <a:lnTo>
                    <a:pt x="67652" y="73725"/>
                  </a:lnTo>
                  <a:lnTo>
                    <a:pt x="97200" y="62315"/>
                  </a:lnTo>
                  <a:lnTo>
                    <a:pt x="113635" y="50945"/>
                  </a:lnTo>
                  <a:lnTo>
                    <a:pt x="117783" y="43467"/>
                  </a:lnTo>
                  <a:lnTo>
                    <a:pt x="119273" y="25800"/>
                  </a:lnTo>
                  <a:lnTo>
                    <a:pt x="115693" y="18515"/>
                  </a:lnTo>
                  <a:lnTo>
                    <a:pt x="102357" y="7301"/>
                  </a:lnTo>
                  <a:lnTo>
                    <a:pt x="69528" y="0"/>
                  </a:lnTo>
                  <a:lnTo>
                    <a:pt x="49864" y="4532"/>
                  </a:lnTo>
                  <a:lnTo>
                    <a:pt x="33325" y="15515"/>
                  </a:lnTo>
                  <a:lnTo>
                    <a:pt x="12030" y="41428"/>
                  </a:lnTo>
                  <a:lnTo>
                    <a:pt x="2082" y="61159"/>
                  </a:lnTo>
                  <a:lnTo>
                    <a:pt x="0" y="81626"/>
                  </a:lnTo>
                  <a:lnTo>
                    <a:pt x="4144" y="101251"/>
                  </a:lnTo>
                  <a:lnTo>
                    <a:pt x="13785" y="117772"/>
                  </a:lnTo>
                  <a:lnTo>
                    <a:pt x="28988" y="129794"/>
                  </a:lnTo>
                  <a:lnTo>
                    <a:pt x="76394" y="149647"/>
                  </a:lnTo>
                  <a:lnTo>
                    <a:pt x="108533" y="154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15250" y="2895336"/>
              <a:ext cx="36658" cy="50862"/>
            </a:xfrm>
            <a:custGeom>
              <a:avLst/>
              <a:gdLst/>
              <a:ahLst/>
              <a:cxnLst/>
              <a:rect l="0" t="0" r="0" b="0"/>
              <a:pathLst>
                <a:path w="36658" h="50862">
                  <a:moveTo>
                    <a:pt x="27195" y="0"/>
                  </a:moveTo>
                  <a:lnTo>
                    <a:pt x="10428" y="11179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2046" y="46879"/>
                  </a:lnTo>
                  <a:lnTo>
                    <a:pt x="6920" y="49970"/>
                  </a:lnTo>
                  <a:lnTo>
                    <a:pt x="13678" y="50861"/>
                  </a:lnTo>
                  <a:lnTo>
                    <a:pt x="27427" y="45612"/>
                  </a:lnTo>
                  <a:lnTo>
                    <a:pt x="34369" y="40936"/>
                  </a:lnTo>
                  <a:lnTo>
                    <a:pt x="36657" y="35480"/>
                  </a:lnTo>
                  <a:lnTo>
                    <a:pt x="35843" y="29503"/>
                  </a:lnTo>
                  <a:lnTo>
                    <a:pt x="32960" y="23178"/>
                  </a:lnTo>
                  <a:lnTo>
                    <a:pt x="28699" y="21301"/>
                  </a:lnTo>
                  <a:lnTo>
                    <a:pt x="23518" y="22390"/>
                  </a:lnTo>
                  <a:lnTo>
                    <a:pt x="613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33606" y="3094763"/>
              <a:ext cx="40426" cy="23470"/>
            </a:xfrm>
            <a:custGeom>
              <a:avLst/>
              <a:gdLst/>
              <a:ahLst/>
              <a:cxnLst/>
              <a:rect l="0" t="0" r="0" b="0"/>
              <a:pathLst>
                <a:path w="40426" h="23470">
                  <a:moveTo>
                    <a:pt x="19368" y="615"/>
                  </a:moveTo>
                  <a:lnTo>
                    <a:pt x="2600" y="6204"/>
                  </a:lnTo>
                  <a:lnTo>
                    <a:pt x="0" y="10190"/>
                  </a:lnTo>
                  <a:lnTo>
                    <a:pt x="607" y="15187"/>
                  </a:lnTo>
                  <a:lnTo>
                    <a:pt x="3351" y="20858"/>
                  </a:lnTo>
                  <a:lnTo>
                    <a:pt x="8690" y="23469"/>
                  </a:lnTo>
                  <a:lnTo>
                    <a:pt x="23981" y="23250"/>
                  </a:lnTo>
                  <a:lnTo>
                    <a:pt x="28292" y="19215"/>
                  </a:lnTo>
                  <a:lnTo>
                    <a:pt x="29997" y="13015"/>
                  </a:lnTo>
                  <a:lnTo>
                    <a:pt x="29963" y="5372"/>
                  </a:lnTo>
                  <a:lnTo>
                    <a:pt x="26431" y="1447"/>
                  </a:lnTo>
                  <a:lnTo>
                    <a:pt x="20567" y="0"/>
                  </a:lnTo>
                  <a:lnTo>
                    <a:pt x="13148" y="205"/>
                  </a:lnTo>
                  <a:lnTo>
                    <a:pt x="9372" y="3851"/>
                  </a:lnTo>
                  <a:lnTo>
                    <a:pt x="8025" y="9791"/>
                  </a:lnTo>
                  <a:lnTo>
                    <a:pt x="8296" y="17261"/>
                  </a:lnTo>
                  <a:lnTo>
                    <a:pt x="11987" y="21071"/>
                  </a:lnTo>
                  <a:lnTo>
                    <a:pt x="17956" y="22441"/>
                  </a:lnTo>
                  <a:lnTo>
                    <a:pt x="25446" y="22185"/>
                  </a:lnTo>
                  <a:lnTo>
                    <a:pt x="30439" y="19674"/>
                  </a:lnTo>
                  <a:lnTo>
                    <a:pt x="33767" y="15661"/>
                  </a:lnTo>
                  <a:lnTo>
                    <a:pt x="40425" y="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907889" y="210569"/>
            <a:ext cx="1819822" cy="469701"/>
            <a:chOff x="4907889" y="210569"/>
            <a:chExt cx="1819822" cy="469701"/>
          </a:xfrm>
        </p:grpSpPr>
        <p:sp>
          <p:nvSpPr>
            <p:cNvPr id="27" name="Freeform 26"/>
            <p:cNvSpPr/>
            <p:nvPr/>
          </p:nvSpPr>
          <p:spPr>
            <a:xfrm>
              <a:off x="4907889" y="210569"/>
              <a:ext cx="223460" cy="469701"/>
            </a:xfrm>
            <a:custGeom>
              <a:avLst/>
              <a:gdLst/>
              <a:ahLst/>
              <a:cxnLst/>
              <a:rect l="0" t="0" r="0" b="0"/>
              <a:pathLst>
                <a:path w="223460" h="469701">
                  <a:moveTo>
                    <a:pt x="177375" y="0"/>
                  </a:moveTo>
                  <a:lnTo>
                    <a:pt x="133412" y="20244"/>
                  </a:lnTo>
                  <a:lnTo>
                    <a:pt x="101187" y="54562"/>
                  </a:lnTo>
                  <a:lnTo>
                    <a:pt x="59312" y="115982"/>
                  </a:lnTo>
                  <a:lnTo>
                    <a:pt x="32034" y="174068"/>
                  </a:lnTo>
                  <a:lnTo>
                    <a:pt x="9652" y="234099"/>
                  </a:lnTo>
                  <a:lnTo>
                    <a:pt x="615" y="288268"/>
                  </a:lnTo>
                  <a:lnTo>
                    <a:pt x="0" y="350094"/>
                  </a:lnTo>
                  <a:lnTo>
                    <a:pt x="8096" y="387221"/>
                  </a:lnTo>
                  <a:lnTo>
                    <a:pt x="31200" y="428088"/>
                  </a:lnTo>
                  <a:lnTo>
                    <a:pt x="54515" y="451665"/>
                  </a:lnTo>
                  <a:lnTo>
                    <a:pt x="63883" y="459038"/>
                  </a:lnTo>
                  <a:lnTo>
                    <a:pt x="86770" y="467229"/>
                  </a:lnTo>
                  <a:lnTo>
                    <a:pt x="112539" y="469700"/>
                  </a:lnTo>
                  <a:lnTo>
                    <a:pt x="139590" y="466899"/>
                  </a:lnTo>
                  <a:lnTo>
                    <a:pt x="160972" y="455516"/>
                  </a:lnTo>
                  <a:lnTo>
                    <a:pt x="199998" y="416828"/>
                  </a:lnTo>
                  <a:lnTo>
                    <a:pt x="222280" y="367930"/>
                  </a:lnTo>
                  <a:lnTo>
                    <a:pt x="223459" y="347189"/>
                  </a:lnTo>
                  <a:lnTo>
                    <a:pt x="218914" y="326272"/>
                  </a:lnTo>
                  <a:lnTo>
                    <a:pt x="209095" y="305277"/>
                  </a:lnTo>
                  <a:lnTo>
                    <a:pt x="193812" y="290487"/>
                  </a:lnTo>
                  <a:lnTo>
                    <a:pt x="162358" y="275583"/>
                  </a:lnTo>
                  <a:lnTo>
                    <a:pt x="137946" y="269881"/>
                  </a:lnTo>
                  <a:lnTo>
                    <a:pt x="115397" y="271246"/>
                  </a:lnTo>
                  <a:lnTo>
                    <a:pt x="96797" y="278871"/>
                  </a:lnTo>
                  <a:lnTo>
                    <a:pt x="44228" y="323175"/>
                  </a:lnTo>
                  <a:lnTo>
                    <a:pt x="36310" y="333926"/>
                  </a:lnTo>
                  <a:lnTo>
                    <a:pt x="2997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72808" y="626120"/>
              <a:ext cx="33555" cy="36141"/>
            </a:xfrm>
            <a:custGeom>
              <a:avLst/>
              <a:gdLst/>
              <a:ahLst/>
              <a:cxnLst/>
              <a:rect l="0" t="0" r="0" b="0"/>
              <a:pathLst>
                <a:path w="33555" h="36141">
                  <a:moveTo>
                    <a:pt x="33554" y="5589"/>
                  </a:moveTo>
                  <a:lnTo>
                    <a:pt x="16787" y="0"/>
                  </a:lnTo>
                  <a:lnTo>
                    <a:pt x="10678" y="1863"/>
                  </a:lnTo>
                  <a:lnTo>
                    <a:pt x="5435" y="6615"/>
                  </a:lnTo>
                  <a:lnTo>
                    <a:pt x="770" y="13292"/>
                  </a:lnTo>
                  <a:lnTo>
                    <a:pt x="0" y="20083"/>
                  </a:lnTo>
                  <a:lnTo>
                    <a:pt x="5383" y="33868"/>
                  </a:lnTo>
                  <a:lnTo>
                    <a:pt x="11264" y="36140"/>
                  </a:lnTo>
                  <a:lnTo>
                    <a:pt x="27157" y="32426"/>
                  </a:lnTo>
                  <a:lnTo>
                    <a:pt x="29290" y="29329"/>
                  </a:lnTo>
                  <a:lnTo>
                    <a:pt x="27201" y="26095"/>
                  </a:lnTo>
                  <a:lnTo>
                    <a:pt x="1249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1647" y="304216"/>
              <a:ext cx="251654" cy="344181"/>
            </a:xfrm>
            <a:custGeom>
              <a:avLst/>
              <a:gdLst/>
              <a:ahLst/>
              <a:cxnLst/>
              <a:rect l="0" t="0" r="0" b="0"/>
              <a:pathLst>
                <a:path w="251654" h="344181">
                  <a:moveTo>
                    <a:pt x="0" y="116923"/>
                  </a:moveTo>
                  <a:lnTo>
                    <a:pt x="20244" y="72961"/>
                  </a:lnTo>
                  <a:lnTo>
                    <a:pt x="59898" y="26130"/>
                  </a:lnTo>
                  <a:lnTo>
                    <a:pt x="86378" y="4754"/>
                  </a:lnTo>
                  <a:lnTo>
                    <a:pt x="109360" y="0"/>
                  </a:lnTo>
                  <a:lnTo>
                    <a:pt x="134003" y="2956"/>
                  </a:lnTo>
                  <a:lnTo>
                    <a:pt x="167607" y="18944"/>
                  </a:lnTo>
                  <a:lnTo>
                    <a:pt x="215398" y="59654"/>
                  </a:lnTo>
                  <a:lnTo>
                    <a:pt x="232408" y="87086"/>
                  </a:lnTo>
                  <a:lnTo>
                    <a:pt x="247466" y="128967"/>
                  </a:lnTo>
                  <a:lnTo>
                    <a:pt x="251653" y="184206"/>
                  </a:lnTo>
                  <a:lnTo>
                    <a:pt x="246892" y="239918"/>
                  </a:lnTo>
                  <a:lnTo>
                    <a:pt x="233516" y="284718"/>
                  </a:lnTo>
                  <a:lnTo>
                    <a:pt x="209557" y="324243"/>
                  </a:lnTo>
                  <a:lnTo>
                    <a:pt x="202876" y="332346"/>
                  </a:lnTo>
                  <a:lnTo>
                    <a:pt x="182974" y="341348"/>
                  </a:lnTo>
                  <a:lnTo>
                    <a:pt x="158531" y="344180"/>
                  </a:lnTo>
                  <a:lnTo>
                    <a:pt x="132070" y="341538"/>
                  </a:lnTo>
                  <a:lnTo>
                    <a:pt x="110950" y="333346"/>
                  </a:lnTo>
                  <a:lnTo>
                    <a:pt x="78329" y="309022"/>
                  </a:lnTo>
                  <a:lnTo>
                    <a:pt x="69908" y="289258"/>
                  </a:lnTo>
                  <a:lnTo>
                    <a:pt x="67663" y="277437"/>
                  </a:lnTo>
                  <a:lnTo>
                    <a:pt x="69675" y="268386"/>
                  </a:lnTo>
                  <a:lnTo>
                    <a:pt x="74526" y="261182"/>
                  </a:lnTo>
                  <a:lnTo>
                    <a:pt x="81270" y="255210"/>
                  </a:lnTo>
                  <a:lnTo>
                    <a:pt x="101241" y="248574"/>
                  </a:lnTo>
                  <a:lnTo>
                    <a:pt x="164631" y="245134"/>
                  </a:lnTo>
                  <a:lnTo>
                    <a:pt x="227782" y="260115"/>
                  </a:lnTo>
                  <a:lnTo>
                    <a:pt x="242156" y="264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27502" y="259856"/>
              <a:ext cx="265112" cy="348046"/>
            </a:xfrm>
            <a:custGeom>
              <a:avLst/>
              <a:gdLst/>
              <a:ahLst/>
              <a:cxnLst/>
              <a:rect l="0" t="0" r="0" b="0"/>
              <a:pathLst>
                <a:path w="265112" h="348046">
                  <a:moveTo>
                    <a:pt x="0" y="77055"/>
                  </a:moveTo>
                  <a:lnTo>
                    <a:pt x="9576" y="53009"/>
                  </a:lnTo>
                  <a:lnTo>
                    <a:pt x="27534" y="31586"/>
                  </a:lnTo>
                  <a:lnTo>
                    <a:pt x="55732" y="11590"/>
                  </a:lnTo>
                  <a:lnTo>
                    <a:pt x="80141" y="1946"/>
                  </a:lnTo>
                  <a:lnTo>
                    <a:pt x="103469" y="0"/>
                  </a:lnTo>
                  <a:lnTo>
                    <a:pt x="147040" y="8282"/>
                  </a:lnTo>
                  <a:lnTo>
                    <a:pt x="165177" y="20753"/>
                  </a:lnTo>
                  <a:lnTo>
                    <a:pt x="173289" y="28992"/>
                  </a:lnTo>
                  <a:lnTo>
                    <a:pt x="182303" y="50625"/>
                  </a:lnTo>
                  <a:lnTo>
                    <a:pt x="185139" y="75837"/>
                  </a:lnTo>
                  <a:lnTo>
                    <a:pt x="182500" y="102640"/>
                  </a:lnTo>
                  <a:lnTo>
                    <a:pt x="174308" y="123911"/>
                  </a:lnTo>
                  <a:lnTo>
                    <a:pt x="147953" y="159352"/>
                  </a:lnTo>
                  <a:lnTo>
                    <a:pt x="148938" y="158826"/>
                  </a:lnTo>
                  <a:lnTo>
                    <a:pt x="151935" y="156135"/>
                  </a:lnTo>
                  <a:lnTo>
                    <a:pt x="178509" y="152349"/>
                  </a:lnTo>
                  <a:lnTo>
                    <a:pt x="199830" y="157703"/>
                  </a:lnTo>
                  <a:lnTo>
                    <a:pt x="242114" y="180203"/>
                  </a:lnTo>
                  <a:lnTo>
                    <a:pt x="256955" y="199718"/>
                  </a:lnTo>
                  <a:lnTo>
                    <a:pt x="265111" y="222819"/>
                  </a:lnTo>
                  <a:lnTo>
                    <a:pt x="263125" y="255555"/>
                  </a:lnTo>
                  <a:lnTo>
                    <a:pt x="253958" y="286312"/>
                  </a:lnTo>
                  <a:lnTo>
                    <a:pt x="243112" y="303029"/>
                  </a:lnTo>
                  <a:lnTo>
                    <a:pt x="218262" y="325595"/>
                  </a:lnTo>
                  <a:lnTo>
                    <a:pt x="188673" y="341510"/>
                  </a:lnTo>
                  <a:lnTo>
                    <a:pt x="146500" y="348045"/>
                  </a:lnTo>
                  <a:lnTo>
                    <a:pt x="96659" y="341847"/>
                  </a:lnTo>
                  <a:lnTo>
                    <a:pt x="53018" y="326239"/>
                  </a:lnTo>
                  <a:lnTo>
                    <a:pt x="10529" y="30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09451" y="222505"/>
              <a:ext cx="189853" cy="430262"/>
            </a:xfrm>
            <a:custGeom>
              <a:avLst/>
              <a:gdLst/>
              <a:ahLst/>
              <a:cxnLst/>
              <a:rect l="0" t="0" r="0" b="0"/>
              <a:pathLst>
                <a:path w="189853" h="430262">
                  <a:moveTo>
                    <a:pt x="155005" y="135463"/>
                  </a:moveTo>
                  <a:lnTo>
                    <a:pt x="171772" y="124285"/>
                  </a:lnTo>
                  <a:lnTo>
                    <a:pt x="183124" y="109438"/>
                  </a:lnTo>
                  <a:lnTo>
                    <a:pt x="187789" y="100566"/>
                  </a:lnTo>
                  <a:lnTo>
                    <a:pt x="189852" y="81349"/>
                  </a:lnTo>
                  <a:lnTo>
                    <a:pt x="185700" y="61110"/>
                  </a:lnTo>
                  <a:lnTo>
                    <a:pt x="170209" y="31154"/>
                  </a:lnTo>
                  <a:lnTo>
                    <a:pt x="157473" y="14625"/>
                  </a:lnTo>
                  <a:lnTo>
                    <a:pt x="137774" y="5718"/>
                  </a:lnTo>
                  <a:lnTo>
                    <a:pt x="87001" y="0"/>
                  </a:lnTo>
                  <a:lnTo>
                    <a:pt x="62780" y="5458"/>
                  </a:lnTo>
                  <a:lnTo>
                    <a:pt x="32532" y="21684"/>
                  </a:lnTo>
                  <a:lnTo>
                    <a:pt x="17514" y="35762"/>
                  </a:lnTo>
                  <a:lnTo>
                    <a:pt x="6941" y="53717"/>
                  </a:lnTo>
                  <a:lnTo>
                    <a:pt x="0" y="89145"/>
                  </a:lnTo>
                  <a:lnTo>
                    <a:pt x="3532" y="123689"/>
                  </a:lnTo>
                  <a:lnTo>
                    <a:pt x="12035" y="142319"/>
                  </a:lnTo>
                  <a:lnTo>
                    <a:pt x="17577" y="150562"/>
                  </a:lnTo>
                  <a:lnTo>
                    <a:pt x="33094" y="162841"/>
                  </a:lnTo>
                  <a:lnTo>
                    <a:pt x="52859" y="171028"/>
                  </a:lnTo>
                  <a:lnTo>
                    <a:pt x="77241" y="174667"/>
                  </a:lnTo>
                  <a:lnTo>
                    <a:pt x="100555" y="170045"/>
                  </a:lnTo>
                  <a:lnTo>
                    <a:pt x="130293" y="154288"/>
                  </a:lnTo>
                  <a:lnTo>
                    <a:pt x="145192" y="140321"/>
                  </a:lnTo>
                  <a:lnTo>
                    <a:pt x="155713" y="122414"/>
                  </a:lnTo>
                  <a:lnTo>
                    <a:pt x="158986" y="120915"/>
                  </a:lnTo>
                  <a:lnTo>
                    <a:pt x="161169" y="124595"/>
                  </a:lnTo>
                  <a:lnTo>
                    <a:pt x="164959" y="176796"/>
                  </a:lnTo>
                  <a:lnTo>
                    <a:pt x="171047" y="239028"/>
                  </a:lnTo>
                  <a:lnTo>
                    <a:pt x="175071" y="290928"/>
                  </a:lnTo>
                  <a:lnTo>
                    <a:pt x="175866" y="346240"/>
                  </a:lnTo>
                  <a:lnTo>
                    <a:pt x="176023" y="402226"/>
                  </a:lnTo>
                  <a:lnTo>
                    <a:pt x="176062" y="430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96774" y="252683"/>
              <a:ext cx="30937" cy="347442"/>
            </a:xfrm>
            <a:custGeom>
              <a:avLst/>
              <a:gdLst/>
              <a:ahLst/>
              <a:cxnLst/>
              <a:rect l="0" t="0" r="0" b="0"/>
              <a:pathLst>
                <a:path w="30937" h="347442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5068" y="149357"/>
                  </a:lnTo>
                  <a:lnTo>
                    <a:pt x="10098" y="206754"/>
                  </a:lnTo>
                  <a:lnTo>
                    <a:pt x="21144" y="263152"/>
                  </a:lnTo>
                  <a:lnTo>
                    <a:pt x="29002" y="319353"/>
                  </a:lnTo>
                  <a:lnTo>
                    <a:pt x="3093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43440" y="242155"/>
              <a:ext cx="252685" cy="243732"/>
            </a:xfrm>
            <a:custGeom>
              <a:avLst/>
              <a:gdLst/>
              <a:ahLst/>
              <a:cxnLst/>
              <a:rect l="0" t="0" r="0" b="0"/>
              <a:pathLst>
                <a:path w="252685" h="243732">
                  <a:moveTo>
                    <a:pt x="252684" y="147399"/>
                  </a:moveTo>
                  <a:lnTo>
                    <a:pt x="189256" y="166527"/>
                  </a:lnTo>
                  <a:lnTo>
                    <a:pt x="127489" y="196762"/>
                  </a:lnTo>
                  <a:lnTo>
                    <a:pt x="70853" y="239255"/>
                  </a:lnTo>
                  <a:lnTo>
                    <a:pt x="61273" y="243731"/>
                  </a:lnTo>
                  <a:lnTo>
                    <a:pt x="53717" y="243206"/>
                  </a:lnTo>
                  <a:lnTo>
                    <a:pt x="47510" y="239346"/>
                  </a:lnTo>
                  <a:lnTo>
                    <a:pt x="42202" y="233264"/>
                  </a:lnTo>
                  <a:lnTo>
                    <a:pt x="36304" y="214027"/>
                  </a:lnTo>
                  <a:lnTo>
                    <a:pt x="23802" y="158383"/>
                  </a:lnTo>
                  <a:lnTo>
                    <a:pt x="12508" y="99756"/>
                  </a:lnTo>
                  <a:lnTo>
                    <a:pt x="9750" y="463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6443440" y="684352"/>
            <a:ext cx="347441" cy="20822"/>
          </a:xfrm>
          <a:custGeom>
            <a:avLst/>
            <a:gdLst/>
            <a:ahLst/>
            <a:cxnLst/>
            <a:rect l="0" t="0" r="0" b="0"/>
            <a:pathLst>
              <a:path w="347441" h="20822">
                <a:moveTo>
                  <a:pt x="347440" y="0"/>
                </a:moveTo>
                <a:lnTo>
                  <a:pt x="303478" y="14654"/>
                </a:lnTo>
                <a:lnTo>
                  <a:pt x="283448" y="15092"/>
                </a:lnTo>
                <a:lnTo>
                  <a:pt x="262848" y="13726"/>
                </a:lnTo>
                <a:lnTo>
                  <a:pt x="204933" y="19860"/>
                </a:lnTo>
                <a:lnTo>
                  <a:pt x="150489" y="20821"/>
                </a:lnTo>
                <a:lnTo>
                  <a:pt x="94674" y="17891"/>
                </a:lnTo>
                <a:lnTo>
                  <a:pt x="38588" y="1198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584836" y="1445090"/>
            <a:ext cx="1153457" cy="439512"/>
            <a:chOff x="4584836" y="1445090"/>
            <a:chExt cx="1153457" cy="439512"/>
          </a:xfrm>
        </p:grpSpPr>
        <p:sp>
          <p:nvSpPr>
            <p:cNvPr id="36" name="Freeform 35"/>
            <p:cNvSpPr/>
            <p:nvPr/>
          </p:nvSpPr>
          <p:spPr>
            <a:xfrm>
              <a:off x="4727295" y="147398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42114" y="0"/>
                  </a:moveTo>
                  <a:lnTo>
                    <a:pt x="34878" y="27556"/>
                  </a:lnTo>
                  <a:lnTo>
                    <a:pt x="32236" y="83779"/>
                  </a:lnTo>
                  <a:lnTo>
                    <a:pt x="31714" y="140291"/>
                  </a:lnTo>
                  <a:lnTo>
                    <a:pt x="31611" y="196515"/>
                  </a:lnTo>
                  <a:lnTo>
                    <a:pt x="28471" y="249561"/>
                  </a:lnTo>
                  <a:lnTo>
                    <a:pt x="20864" y="312151"/>
                  </a:lnTo>
                  <a:lnTo>
                    <a:pt x="12941" y="34283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84836" y="1445090"/>
              <a:ext cx="303463" cy="207885"/>
            </a:xfrm>
            <a:custGeom>
              <a:avLst/>
              <a:gdLst/>
              <a:ahLst/>
              <a:cxnLst/>
              <a:rect l="0" t="0" r="0" b="0"/>
              <a:pathLst>
                <a:path w="303463" h="207885">
                  <a:moveTo>
                    <a:pt x="5589" y="207884"/>
                  </a:moveTo>
                  <a:lnTo>
                    <a:pt x="0" y="191116"/>
                  </a:lnTo>
                  <a:lnTo>
                    <a:pt x="375" y="173525"/>
                  </a:lnTo>
                  <a:lnTo>
                    <a:pt x="10148" y="133636"/>
                  </a:lnTo>
                  <a:lnTo>
                    <a:pt x="44901" y="80030"/>
                  </a:lnTo>
                  <a:lnTo>
                    <a:pt x="95434" y="32892"/>
                  </a:lnTo>
                  <a:lnTo>
                    <a:pt x="133040" y="12834"/>
                  </a:lnTo>
                  <a:lnTo>
                    <a:pt x="165015" y="2432"/>
                  </a:lnTo>
                  <a:lnTo>
                    <a:pt x="202434" y="0"/>
                  </a:lnTo>
                  <a:lnTo>
                    <a:pt x="236269" y="7338"/>
                  </a:lnTo>
                  <a:lnTo>
                    <a:pt x="257852" y="17757"/>
                  </a:lnTo>
                  <a:lnTo>
                    <a:pt x="284144" y="42365"/>
                  </a:lnTo>
                  <a:lnTo>
                    <a:pt x="301163" y="71884"/>
                  </a:lnTo>
                  <a:lnTo>
                    <a:pt x="303462" y="95577"/>
                  </a:lnTo>
                  <a:lnTo>
                    <a:pt x="299413" y="120535"/>
                  </a:lnTo>
                  <a:lnTo>
                    <a:pt x="289816" y="143326"/>
                  </a:lnTo>
                  <a:lnTo>
                    <a:pt x="274631" y="158914"/>
                  </a:lnTo>
                  <a:lnTo>
                    <a:pt x="215746" y="194558"/>
                  </a:lnTo>
                  <a:lnTo>
                    <a:pt x="184573" y="207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58922" y="148451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54144"/>
                  </a:lnTo>
                  <a:lnTo>
                    <a:pt x="434" y="114680"/>
                  </a:lnTo>
                  <a:lnTo>
                    <a:pt x="128" y="165650"/>
                  </a:lnTo>
                  <a:lnTo>
                    <a:pt x="38" y="217797"/>
                  </a:lnTo>
                  <a:lnTo>
                    <a:pt x="7" y="279414"/>
                  </a:lnTo>
                  <a:lnTo>
                    <a:pt x="1" y="33040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03775" y="1671419"/>
              <a:ext cx="186775" cy="213183"/>
            </a:xfrm>
            <a:custGeom>
              <a:avLst/>
              <a:gdLst/>
              <a:ahLst/>
              <a:cxnLst/>
              <a:rect l="0" t="0" r="0" b="0"/>
              <a:pathLst>
                <a:path w="186775" h="213183">
                  <a:moveTo>
                    <a:pt x="123603" y="44726"/>
                  </a:moveTo>
                  <a:lnTo>
                    <a:pt x="118014" y="22369"/>
                  </a:lnTo>
                  <a:lnTo>
                    <a:pt x="112858" y="14613"/>
                  </a:lnTo>
                  <a:lnTo>
                    <a:pt x="97770" y="2877"/>
                  </a:lnTo>
                  <a:lnTo>
                    <a:pt x="79367" y="0"/>
                  </a:lnTo>
                  <a:lnTo>
                    <a:pt x="69545" y="870"/>
                  </a:lnTo>
                  <a:lnTo>
                    <a:pt x="52394" y="8077"/>
                  </a:lnTo>
                  <a:lnTo>
                    <a:pt x="22319" y="31767"/>
                  </a:lnTo>
                  <a:lnTo>
                    <a:pt x="6505" y="57654"/>
                  </a:lnTo>
                  <a:lnTo>
                    <a:pt x="0" y="93140"/>
                  </a:lnTo>
                  <a:lnTo>
                    <a:pt x="6207" y="145882"/>
                  </a:lnTo>
                  <a:lnTo>
                    <a:pt x="16549" y="179203"/>
                  </a:lnTo>
                  <a:lnTo>
                    <a:pt x="27670" y="196520"/>
                  </a:lnTo>
                  <a:lnTo>
                    <a:pt x="35081" y="200904"/>
                  </a:lnTo>
                  <a:lnTo>
                    <a:pt x="52674" y="202656"/>
                  </a:lnTo>
                  <a:lnTo>
                    <a:pt x="82310" y="191476"/>
                  </a:lnTo>
                  <a:lnTo>
                    <a:pt x="96672" y="176628"/>
                  </a:lnTo>
                  <a:lnTo>
                    <a:pt x="123087" y="117989"/>
                  </a:lnTo>
                  <a:lnTo>
                    <a:pt x="126769" y="107606"/>
                  </a:lnTo>
                  <a:lnTo>
                    <a:pt x="129223" y="106533"/>
                  </a:lnTo>
                  <a:lnTo>
                    <a:pt x="149341" y="161036"/>
                  </a:lnTo>
                  <a:lnTo>
                    <a:pt x="162685" y="189932"/>
                  </a:lnTo>
                  <a:lnTo>
                    <a:pt x="186774" y="213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77608" y="1689498"/>
              <a:ext cx="91926" cy="184575"/>
            </a:xfrm>
            <a:custGeom>
              <a:avLst/>
              <a:gdLst/>
              <a:ahLst/>
              <a:cxnLst/>
              <a:rect l="0" t="0" r="0" b="0"/>
              <a:pathLst>
                <a:path w="91926" h="184575">
                  <a:moveTo>
                    <a:pt x="91925" y="5590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2" y="18617"/>
                  </a:lnTo>
                  <a:lnTo>
                    <a:pt x="16907" y="32437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7" y="120165"/>
                  </a:lnTo>
                  <a:lnTo>
                    <a:pt x="12114" y="138790"/>
                  </a:lnTo>
                  <a:lnTo>
                    <a:pt x="36646" y="169811"/>
                  </a:lnTo>
                  <a:lnTo>
                    <a:pt x="56438" y="178013"/>
                  </a:lnTo>
                  <a:lnTo>
                    <a:pt x="91925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48267" y="1670792"/>
              <a:ext cx="111625" cy="213810"/>
            </a:xfrm>
            <a:custGeom>
              <a:avLst/>
              <a:gdLst/>
              <a:ahLst/>
              <a:cxnLst/>
              <a:rect l="0" t="0" r="0" b="0"/>
              <a:pathLst>
                <a:path w="111625" h="213810">
                  <a:moveTo>
                    <a:pt x="16023" y="97995"/>
                  </a:moveTo>
                  <a:lnTo>
                    <a:pt x="69898" y="72801"/>
                  </a:lnTo>
                  <a:lnTo>
                    <a:pt x="90270" y="64181"/>
                  </a:lnTo>
                  <a:lnTo>
                    <a:pt x="104784" y="50211"/>
                  </a:lnTo>
                  <a:lnTo>
                    <a:pt x="110292" y="41573"/>
                  </a:lnTo>
                  <a:lnTo>
                    <a:pt x="111624" y="33474"/>
                  </a:lnTo>
                  <a:lnTo>
                    <a:pt x="110173" y="25735"/>
                  </a:lnTo>
                  <a:lnTo>
                    <a:pt x="106866" y="18236"/>
                  </a:lnTo>
                  <a:lnTo>
                    <a:pt x="93832" y="6785"/>
                  </a:lnTo>
                  <a:lnTo>
                    <a:pt x="85443" y="2093"/>
                  </a:lnTo>
                  <a:lnTo>
                    <a:pt x="66764" y="0"/>
                  </a:lnTo>
                  <a:lnTo>
                    <a:pt x="47933" y="4139"/>
                  </a:lnTo>
                  <a:lnTo>
                    <a:pt x="31765" y="13777"/>
                  </a:lnTo>
                  <a:lnTo>
                    <a:pt x="9509" y="37947"/>
                  </a:lnTo>
                  <a:lnTo>
                    <a:pt x="1429" y="63508"/>
                  </a:lnTo>
                  <a:lnTo>
                    <a:pt x="0" y="104544"/>
                  </a:lnTo>
                  <a:lnTo>
                    <a:pt x="9998" y="155441"/>
                  </a:lnTo>
                  <a:lnTo>
                    <a:pt x="15516" y="165538"/>
                  </a:lnTo>
                  <a:lnTo>
                    <a:pt x="49588" y="193269"/>
                  </a:lnTo>
                  <a:lnTo>
                    <a:pt x="68375" y="204680"/>
                  </a:lnTo>
                  <a:lnTo>
                    <a:pt x="100251" y="213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08135" y="1579274"/>
              <a:ext cx="21664" cy="21686"/>
            </a:xfrm>
            <a:custGeom>
              <a:avLst/>
              <a:gdLst/>
              <a:ahLst/>
              <a:cxnLst/>
              <a:rect l="0" t="0" r="0" b="0"/>
              <a:pathLst>
                <a:path w="21664" h="21686">
                  <a:moveTo>
                    <a:pt x="19367" y="0"/>
                  </a:moveTo>
                  <a:lnTo>
                    <a:pt x="2600" y="5589"/>
                  </a:lnTo>
                  <a:lnTo>
                    <a:pt x="0" y="9576"/>
                  </a:lnTo>
                  <a:lnTo>
                    <a:pt x="607" y="14573"/>
                  </a:lnTo>
                  <a:lnTo>
                    <a:pt x="3351" y="20244"/>
                  </a:lnTo>
                  <a:lnTo>
                    <a:pt x="7520" y="21685"/>
                  </a:lnTo>
                  <a:lnTo>
                    <a:pt x="12639" y="20306"/>
                  </a:lnTo>
                  <a:lnTo>
                    <a:pt x="18391" y="17047"/>
                  </a:lnTo>
                  <a:lnTo>
                    <a:pt x="21056" y="13704"/>
                  </a:lnTo>
                  <a:lnTo>
                    <a:pt x="21663" y="1030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26852" y="1831958"/>
              <a:ext cx="11441" cy="23059"/>
            </a:xfrm>
            <a:custGeom>
              <a:avLst/>
              <a:gdLst/>
              <a:ahLst/>
              <a:cxnLst/>
              <a:rect l="0" t="0" r="0" b="0"/>
              <a:pathLst>
                <a:path w="11441" h="23059">
                  <a:moveTo>
                    <a:pt x="11179" y="0"/>
                  </a:moveTo>
                  <a:lnTo>
                    <a:pt x="0" y="11178"/>
                  </a:lnTo>
                  <a:lnTo>
                    <a:pt x="217" y="13302"/>
                  </a:lnTo>
                  <a:lnTo>
                    <a:pt x="3871" y="13547"/>
                  </a:lnTo>
                  <a:lnTo>
                    <a:pt x="9816" y="12541"/>
                  </a:lnTo>
                  <a:lnTo>
                    <a:pt x="11440" y="14210"/>
                  </a:lnTo>
                  <a:lnTo>
                    <a:pt x="10183" y="17662"/>
                  </a:lnTo>
                  <a:lnTo>
                    <a:pt x="7006" y="22303"/>
                  </a:lnTo>
                  <a:lnTo>
                    <a:pt x="4887" y="23058"/>
                  </a:lnTo>
                  <a:lnTo>
                    <a:pt x="3475" y="21221"/>
                  </a:lnTo>
                  <a:lnTo>
                    <a:pt x="65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674653" y="2600538"/>
            <a:ext cx="1010737" cy="358063"/>
            <a:chOff x="4674653" y="2600538"/>
            <a:chExt cx="1010737" cy="358063"/>
          </a:xfrm>
        </p:grpSpPr>
        <p:sp>
          <p:nvSpPr>
            <p:cNvPr id="45" name="Freeform 44"/>
            <p:cNvSpPr/>
            <p:nvPr/>
          </p:nvSpPr>
          <p:spPr>
            <a:xfrm>
              <a:off x="4674653" y="2632124"/>
              <a:ext cx="178985" cy="318100"/>
            </a:xfrm>
            <a:custGeom>
              <a:avLst/>
              <a:gdLst/>
              <a:ahLst/>
              <a:cxnLst/>
              <a:rect l="0" t="0" r="0" b="0"/>
              <a:pathLst>
                <a:path w="178985" h="318100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6" y="165433"/>
                  </a:lnTo>
                  <a:lnTo>
                    <a:pt x="49143" y="227936"/>
                  </a:lnTo>
                  <a:lnTo>
                    <a:pt x="66682" y="283783"/>
                  </a:lnTo>
                  <a:lnTo>
                    <a:pt x="77209" y="315711"/>
                  </a:lnTo>
                  <a:lnTo>
                    <a:pt x="80718" y="318099"/>
                  </a:lnTo>
                  <a:lnTo>
                    <a:pt x="84228" y="315011"/>
                  </a:lnTo>
                  <a:lnTo>
                    <a:pt x="101775" y="263838"/>
                  </a:lnTo>
                  <a:lnTo>
                    <a:pt x="112693" y="210000"/>
                  </a:lnTo>
                  <a:lnTo>
                    <a:pt x="120786" y="154305"/>
                  </a:lnTo>
                  <a:lnTo>
                    <a:pt x="140182" y="92546"/>
                  </a:lnTo>
                  <a:lnTo>
                    <a:pt x="163996" y="35020"/>
                  </a:lnTo>
                  <a:lnTo>
                    <a:pt x="17898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67257" y="2785648"/>
              <a:ext cx="144309" cy="172953"/>
            </a:xfrm>
            <a:custGeom>
              <a:avLst/>
              <a:gdLst/>
              <a:ahLst/>
              <a:cxnLst/>
              <a:rect l="0" t="0" r="0" b="0"/>
              <a:pathLst>
                <a:path w="144309" h="172953">
                  <a:moveTo>
                    <a:pt x="81137" y="67574"/>
                  </a:moveTo>
                  <a:lnTo>
                    <a:pt x="78017" y="24883"/>
                  </a:lnTo>
                  <a:lnTo>
                    <a:pt x="75547" y="14547"/>
                  </a:lnTo>
                  <a:lnTo>
                    <a:pt x="69221" y="7656"/>
                  </a:lnTo>
                  <a:lnTo>
                    <a:pt x="49714" y="0"/>
                  </a:lnTo>
                  <a:lnTo>
                    <a:pt x="40301" y="298"/>
                  </a:lnTo>
                  <a:lnTo>
                    <a:pt x="23603" y="6868"/>
                  </a:lnTo>
                  <a:lnTo>
                    <a:pt x="11502" y="20707"/>
                  </a:lnTo>
                  <a:lnTo>
                    <a:pt x="3394" y="39725"/>
                  </a:lnTo>
                  <a:lnTo>
                    <a:pt x="0" y="77910"/>
                  </a:lnTo>
                  <a:lnTo>
                    <a:pt x="7053" y="123409"/>
                  </a:lnTo>
                  <a:lnTo>
                    <a:pt x="17405" y="148542"/>
                  </a:lnTo>
                  <a:lnTo>
                    <a:pt x="32924" y="165171"/>
                  </a:lnTo>
                  <a:lnTo>
                    <a:pt x="41976" y="171243"/>
                  </a:lnTo>
                  <a:lnTo>
                    <a:pt x="50350" y="172952"/>
                  </a:lnTo>
                  <a:lnTo>
                    <a:pt x="58272" y="171751"/>
                  </a:lnTo>
                  <a:lnTo>
                    <a:pt x="65894" y="168611"/>
                  </a:lnTo>
                  <a:lnTo>
                    <a:pt x="77481" y="155763"/>
                  </a:lnTo>
                  <a:lnTo>
                    <a:pt x="94452" y="118920"/>
                  </a:lnTo>
                  <a:lnTo>
                    <a:pt x="95634" y="98583"/>
                  </a:lnTo>
                  <a:lnTo>
                    <a:pt x="94599" y="84866"/>
                  </a:lnTo>
                  <a:lnTo>
                    <a:pt x="95960" y="86121"/>
                  </a:lnTo>
                  <a:lnTo>
                    <a:pt x="127144" y="144121"/>
                  </a:lnTo>
                  <a:lnTo>
                    <a:pt x="144308" y="172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74735" y="260053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6" y="166175"/>
                  </a:lnTo>
                  <a:lnTo>
                    <a:pt x="9553" y="215484"/>
                  </a:lnTo>
                  <a:lnTo>
                    <a:pt x="10240" y="265969"/>
                  </a:lnTo>
                  <a:lnTo>
                    <a:pt x="10472" y="31618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63903" y="2768994"/>
              <a:ext cx="135931" cy="179035"/>
            </a:xfrm>
            <a:custGeom>
              <a:avLst/>
              <a:gdLst/>
              <a:ahLst/>
              <a:cxnLst/>
              <a:rect l="0" t="0" r="0" b="0"/>
              <a:pathLst>
                <a:path w="135931" h="179035">
                  <a:moveTo>
                    <a:pt x="5589" y="31586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7242" y="123415"/>
                  </a:lnTo>
                  <a:lnTo>
                    <a:pt x="22196" y="155891"/>
                  </a:lnTo>
                  <a:lnTo>
                    <a:pt x="34807" y="173010"/>
                  </a:lnTo>
                  <a:lnTo>
                    <a:pt x="42615" y="177342"/>
                  </a:lnTo>
                  <a:lnTo>
                    <a:pt x="60649" y="179034"/>
                  </a:lnTo>
                  <a:lnTo>
                    <a:pt x="77244" y="172768"/>
                  </a:lnTo>
                  <a:lnTo>
                    <a:pt x="92418" y="161014"/>
                  </a:lnTo>
                  <a:lnTo>
                    <a:pt x="112944" y="134666"/>
                  </a:lnTo>
                  <a:lnTo>
                    <a:pt x="134789" y="83938"/>
                  </a:lnTo>
                  <a:lnTo>
                    <a:pt x="135930" y="63042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80062" y="2743407"/>
              <a:ext cx="129439" cy="195955"/>
            </a:xfrm>
            <a:custGeom>
              <a:avLst/>
              <a:gdLst/>
              <a:ahLst/>
              <a:cxnLst/>
              <a:rect l="0" t="0" r="0" b="0"/>
              <a:pathLst>
                <a:path w="129439" h="195955">
                  <a:moveTo>
                    <a:pt x="0" y="99287"/>
                  </a:moveTo>
                  <a:lnTo>
                    <a:pt x="42691" y="96167"/>
                  </a:lnTo>
                  <a:lnTo>
                    <a:pt x="93663" y="80159"/>
                  </a:lnTo>
                  <a:lnTo>
                    <a:pt x="110258" y="68949"/>
                  </a:lnTo>
                  <a:lnTo>
                    <a:pt x="122313" y="53048"/>
                  </a:lnTo>
                  <a:lnTo>
                    <a:pt x="127166" y="43894"/>
                  </a:lnTo>
                  <a:lnTo>
                    <a:pt x="129438" y="24365"/>
                  </a:lnTo>
                  <a:lnTo>
                    <a:pt x="128406" y="14244"/>
                  </a:lnTo>
                  <a:lnTo>
                    <a:pt x="123038" y="7497"/>
                  </a:lnTo>
                  <a:lnTo>
                    <a:pt x="104597" y="0"/>
                  </a:lnTo>
                  <a:lnTo>
                    <a:pt x="95467" y="340"/>
                  </a:lnTo>
                  <a:lnTo>
                    <a:pt x="79085" y="6958"/>
                  </a:lnTo>
                  <a:lnTo>
                    <a:pt x="56708" y="23837"/>
                  </a:lnTo>
                  <a:lnTo>
                    <a:pt x="40849" y="49245"/>
                  </a:lnTo>
                  <a:lnTo>
                    <a:pt x="28741" y="79001"/>
                  </a:lnTo>
                  <a:lnTo>
                    <a:pt x="27592" y="99629"/>
                  </a:lnTo>
                  <a:lnTo>
                    <a:pt x="36386" y="141469"/>
                  </a:lnTo>
                  <a:lnTo>
                    <a:pt x="51595" y="173007"/>
                  </a:lnTo>
                  <a:lnTo>
                    <a:pt x="67385" y="187813"/>
                  </a:lnTo>
                  <a:lnTo>
                    <a:pt x="76509" y="193399"/>
                  </a:lnTo>
                  <a:lnTo>
                    <a:pt x="84931" y="195954"/>
                  </a:lnTo>
                  <a:lnTo>
                    <a:pt x="115813" y="194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66021" y="2695295"/>
              <a:ext cx="19369" cy="21685"/>
            </a:xfrm>
            <a:custGeom>
              <a:avLst/>
              <a:gdLst/>
              <a:ahLst/>
              <a:cxnLst/>
              <a:rect l="0" t="0" r="0" b="0"/>
              <a:pathLst>
                <a:path w="19369" h="21685">
                  <a:moveTo>
                    <a:pt x="19368" y="0"/>
                  </a:moveTo>
                  <a:lnTo>
                    <a:pt x="2600" y="5589"/>
                  </a:lnTo>
                  <a:lnTo>
                    <a:pt x="0" y="9575"/>
                  </a:lnTo>
                  <a:lnTo>
                    <a:pt x="607" y="14572"/>
                  </a:lnTo>
                  <a:lnTo>
                    <a:pt x="3351" y="20243"/>
                  </a:lnTo>
                  <a:lnTo>
                    <a:pt x="5180" y="21684"/>
                  </a:lnTo>
                  <a:lnTo>
                    <a:pt x="6400" y="20305"/>
                  </a:lnTo>
                  <a:lnTo>
                    <a:pt x="883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73257" y="2863751"/>
              <a:ext cx="12133" cy="21058"/>
            </a:xfrm>
            <a:custGeom>
              <a:avLst/>
              <a:gdLst/>
              <a:ahLst/>
              <a:cxnLst/>
              <a:rect l="0" t="0" r="0" b="0"/>
              <a:pathLst>
                <a:path w="12133" h="21058">
                  <a:moveTo>
                    <a:pt x="12132" y="0"/>
                  </a:moveTo>
                  <a:lnTo>
                    <a:pt x="0" y="12131"/>
                  </a:lnTo>
                  <a:lnTo>
                    <a:pt x="5180" y="6951"/>
                  </a:lnTo>
                  <a:lnTo>
                    <a:pt x="6327" y="6974"/>
                  </a:lnTo>
                  <a:lnTo>
                    <a:pt x="160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885015" y="31585"/>
            <a:ext cx="94746" cy="5024266"/>
            <a:chOff x="3885015" y="31585"/>
            <a:chExt cx="94746" cy="5024266"/>
          </a:xfrm>
        </p:grpSpPr>
        <p:sp>
          <p:nvSpPr>
            <p:cNvPr id="53" name="Freeform 52"/>
            <p:cNvSpPr/>
            <p:nvPr/>
          </p:nvSpPr>
          <p:spPr>
            <a:xfrm>
              <a:off x="3895544" y="31585"/>
              <a:ext cx="84217" cy="4853639"/>
            </a:xfrm>
            <a:custGeom>
              <a:avLst/>
              <a:gdLst/>
              <a:ahLst/>
              <a:cxnLst/>
              <a:rect l="0" t="0" r="0" b="0"/>
              <a:pathLst>
                <a:path w="84217" h="4853639">
                  <a:moveTo>
                    <a:pt x="52642" y="0"/>
                  </a:moveTo>
                  <a:lnTo>
                    <a:pt x="44309" y="37478"/>
                  </a:lnTo>
                  <a:lnTo>
                    <a:pt x="48136" y="100080"/>
                  </a:lnTo>
                  <a:lnTo>
                    <a:pt x="51307" y="148326"/>
                  </a:lnTo>
                  <a:lnTo>
                    <a:pt x="52247" y="197847"/>
                  </a:lnTo>
                  <a:lnTo>
                    <a:pt x="58114" y="249564"/>
                  </a:lnTo>
                  <a:lnTo>
                    <a:pt x="67262" y="307522"/>
                  </a:lnTo>
                  <a:lnTo>
                    <a:pt x="70838" y="351536"/>
                  </a:lnTo>
                  <a:lnTo>
                    <a:pt x="72428" y="398393"/>
                  </a:lnTo>
                  <a:lnTo>
                    <a:pt x="73134" y="446515"/>
                  </a:lnTo>
                  <a:lnTo>
                    <a:pt x="73448" y="498318"/>
                  </a:lnTo>
                  <a:lnTo>
                    <a:pt x="73588" y="553707"/>
                  </a:lnTo>
                  <a:lnTo>
                    <a:pt x="73650" y="613420"/>
                  </a:lnTo>
                  <a:lnTo>
                    <a:pt x="73666" y="645253"/>
                  </a:lnTo>
                  <a:lnTo>
                    <a:pt x="73677" y="678173"/>
                  </a:lnTo>
                  <a:lnTo>
                    <a:pt x="73685" y="711818"/>
                  </a:lnTo>
                  <a:lnTo>
                    <a:pt x="73689" y="745947"/>
                  </a:lnTo>
                  <a:lnTo>
                    <a:pt x="73693" y="780397"/>
                  </a:lnTo>
                  <a:lnTo>
                    <a:pt x="73695" y="815063"/>
                  </a:lnTo>
                  <a:lnTo>
                    <a:pt x="74866" y="851041"/>
                  </a:lnTo>
                  <a:lnTo>
                    <a:pt x="76817" y="887895"/>
                  </a:lnTo>
                  <a:lnTo>
                    <a:pt x="79287" y="925333"/>
                  </a:lnTo>
                  <a:lnTo>
                    <a:pt x="80934" y="964329"/>
                  </a:lnTo>
                  <a:lnTo>
                    <a:pt x="82032" y="1004364"/>
                  </a:lnTo>
                  <a:lnTo>
                    <a:pt x="82764" y="1045093"/>
                  </a:lnTo>
                  <a:lnTo>
                    <a:pt x="83252" y="1086283"/>
                  </a:lnTo>
                  <a:lnTo>
                    <a:pt x="83577" y="1127781"/>
                  </a:lnTo>
                  <a:lnTo>
                    <a:pt x="83794" y="1169484"/>
                  </a:lnTo>
                  <a:lnTo>
                    <a:pt x="83939" y="1212494"/>
                  </a:lnTo>
                  <a:lnTo>
                    <a:pt x="84035" y="1256376"/>
                  </a:lnTo>
                  <a:lnTo>
                    <a:pt x="84099" y="1300838"/>
                  </a:lnTo>
                  <a:lnTo>
                    <a:pt x="84142" y="1346857"/>
                  </a:lnTo>
                  <a:lnTo>
                    <a:pt x="84171" y="1393914"/>
                  </a:lnTo>
                  <a:lnTo>
                    <a:pt x="84190" y="1441663"/>
                  </a:lnTo>
                  <a:lnTo>
                    <a:pt x="84203" y="1491043"/>
                  </a:lnTo>
                  <a:lnTo>
                    <a:pt x="84211" y="1541511"/>
                  </a:lnTo>
                  <a:lnTo>
                    <a:pt x="84216" y="1592703"/>
                  </a:lnTo>
                  <a:lnTo>
                    <a:pt x="83050" y="1645549"/>
                  </a:lnTo>
                  <a:lnTo>
                    <a:pt x="81103" y="1699497"/>
                  </a:lnTo>
                  <a:lnTo>
                    <a:pt x="78635" y="1754179"/>
                  </a:lnTo>
                  <a:lnTo>
                    <a:pt x="76990" y="1810521"/>
                  </a:lnTo>
                  <a:lnTo>
                    <a:pt x="75893" y="1867970"/>
                  </a:lnTo>
                  <a:lnTo>
                    <a:pt x="75162" y="1926156"/>
                  </a:lnTo>
                  <a:lnTo>
                    <a:pt x="73504" y="1984834"/>
                  </a:lnTo>
                  <a:lnTo>
                    <a:pt x="71230" y="2043840"/>
                  </a:lnTo>
                  <a:lnTo>
                    <a:pt x="68543" y="2103064"/>
                  </a:lnTo>
                  <a:lnTo>
                    <a:pt x="65583" y="2163604"/>
                  </a:lnTo>
                  <a:lnTo>
                    <a:pt x="62439" y="2225021"/>
                  </a:lnTo>
                  <a:lnTo>
                    <a:pt x="59173" y="2287023"/>
                  </a:lnTo>
                  <a:lnTo>
                    <a:pt x="56996" y="2350584"/>
                  </a:lnTo>
                  <a:lnTo>
                    <a:pt x="55545" y="2415185"/>
                  </a:lnTo>
                  <a:lnTo>
                    <a:pt x="54577" y="2480479"/>
                  </a:lnTo>
                  <a:lnTo>
                    <a:pt x="52763" y="2547405"/>
                  </a:lnTo>
                  <a:lnTo>
                    <a:pt x="50382" y="2615419"/>
                  </a:lnTo>
                  <a:lnTo>
                    <a:pt x="47626" y="2684159"/>
                  </a:lnTo>
                  <a:lnTo>
                    <a:pt x="43449" y="2754551"/>
                  </a:lnTo>
                  <a:lnTo>
                    <a:pt x="38325" y="2826046"/>
                  </a:lnTo>
                  <a:lnTo>
                    <a:pt x="32569" y="2898276"/>
                  </a:lnTo>
                  <a:lnTo>
                    <a:pt x="28731" y="2970996"/>
                  </a:lnTo>
                  <a:lnTo>
                    <a:pt x="26173" y="3044042"/>
                  </a:lnTo>
                  <a:lnTo>
                    <a:pt x="24468" y="3117306"/>
                  </a:lnTo>
                  <a:lnTo>
                    <a:pt x="22161" y="3193055"/>
                  </a:lnTo>
                  <a:lnTo>
                    <a:pt x="19453" y="3270461"/>
                  </a:lnTo>
                  <a:lnTo>
                    <a:pt x="16478" y="3348971"/>
                  </a:lnTo>
                  <a:lnTo>
                    <a:pt x="14495" y="3429386"/>
                  </a:lnTo>
                  <a:lnTo>
                    <a:pt x="13173" y="3511073"/>
                  </a:lnTo>
                  <a:lnTo>
                    <a:pt x="12291" y="3593606"/>
                  </a:lnTo>
                  <a:lnTo>
                    <a:pt x="10534" y="3677875"/>
                  </a:lnTo>
                  <a:lnTo>
                    <a:pt x="8192" y="3763299"/>
                  </a:lnTo>
                  <a:lnTo>
                    <a:pt x="5461" y="3849495"/>
                  </a:lnTo>
                  <a:lnTo>
                    <a:pt x="3641" y="3938544"/>
                  </a:lnTo>
                  <a:lnTo>
                    <a:pt x="2427" y="4029496"/>
                  </a:lnTo>
                  <a:lnTo>
                    <a:pt x="1618" y="4121716"/>
                  </a:lnTo>
                  <a:lnTo>
                    <a:pt x="1079" y="4217121"/>
                  </a:lnTo>
                  <a:lnTo>
                    <a:pt x="719" y="4314650"/>
                  </a:lnTo>
                  <a:lnTo>
                    <a:pt x="479" y="4413594"/>
                  </a:lnTo>
                  <a:lnTo>
                    <a:pt x="319" y="4506463"/>
                  </a:lnTo>
                  <a:lnTo>
                    <a:pt x="213" y="4595281"/>
                  </a:lnTo>
                  <a:lnTo>
                    <a:pt x="142" y="4681400"/>
                  </a:lnTo>
                  <a:lnTo>
                    <a:pt x="94" y="4738813"/>
                  </a:lnTo>
                  <a:lnTo>
                    <a:pt x="63" y="4777088"/>
                  </a:lnTo>
                  <a:lnTo>
                    <a:pt x="0" y="4853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85015" y="5043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895129" y="1695088"/>
            <a:ext cx="2016692" cy="500394"/>
            <a:chOff x="1895129" y="1695088"/>
            <a:chExt cx="2016692" cy="500394"/>
          </a:xfrm>
        </p:grpSpPr>
        <p:sp>
          <p:nvSpPr>
            <p:cNvPr id="56" name="Freeform 55"/>
            <p:cNvSpPr/>
            <p:nvPr/>
          </p:nvSpPr>
          <p:spPr>
            <a:xfrm>
              <a:off x="1895129" y="1695088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2195" y="48930"/>
                  </a:lnTo>
                  <a:lnTo>
                    <a:pt x="651" y="96776"/>
                  </a:lnTo>
                  <a:lnTo>
                    <a:pt x="5718" y="154167"/>
                  </a:lnTo>
                  <a:lnTo>
                    <a:pt x="9578" y="217279"/>
                  </a:lnTo>
                  <a:lnTo>
                    <a:pt x="10247" y="273389"/>
                  </a:lnTo>
                  <a:lnTo>
                    <a:pt x="10445" y="321860"/>
                  </a:lnTo>
                  <a:lnTo>
                    <a:pt x="9334" y="371576"/>
                  </a:lnTo>
                  <a:lnTo>
                    <a:pt x="2191" y="42777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63585" y="174773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37662"/>
                  </a:lnTo>
                  <a:lnTo>
                    <a:pt x="10586" y="186628"/>
                  </a:lnTo>
                  <a:lnTo>
                    <a:pt x="10545" y="233892"/>
                  </a:lnTo>
                  <a:lnTo>
                    <a:pt x="4943" y="296675"/>
                  </a:lnTo>
                  <a:lnTo>
                    <a:pt x="976" y="35179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58300" y="196882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19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70618" y="2000414"/>
              <a:ext cx="114066" cy="159407"/>
            </a:xfrm>
            <a:custGeom>
              <a:avLst/>
              <a:gdLst/>
              <a:ahLst/>
              <a:cxnLst/>
              <a:rect l="0" t="0" r="0" b="0"/>
              <a:pathLst>
                <a:path w="114066" h="159407">
                  <a:moveTo>
                    <a:pt x="19309" y="0"/>
                  </a:moveTo>
                  <a:lnTo>
                    <a:pt x="8131" y="16768"/>
                  </a:lnTo>
                  <a:lnTo>
                    <a:pt x="1179" y="55141"/>
                  </a:lnTo>
                  <a:lnTo>
                    <a:pt x="0" y="110935"/>
                  </a:lnTo>
                  <a:lnTo>
                    <a:pt x="4098" y="134702"/>
                  </a:lnTo>
                  <a:lnTo>
                    <a:pt x="9169" y="143614"/>
                  </a:lnTo>
                  <a:lnTo>
                    <a:pt x="24161" y="156635"/>
                  </a:lnTo>
                  <a:lnTo>
                    <a:pt x="33072" y="159406"/>
                  </a:lnTo>
                  <a:lnTo>
                    <a:pt x="52332" y="159365"/>
                  </a:lnTo>
                  <a:lnTo>
                    <a:pt x="69471" y="152327"/>
                  </a:lnTo>
                  <a:lnTo>
                    <a:pt x="84887" y="140231"/>
                  </a:lnTo>
                  <a:lnTo>
                    <a:pt x="99538" y="123156"/>
                  </a:lnTo>
                  <a:lnTo>
                    <a:pt x="107609" y="97630"/>
                  </a:lnTo>
                  <a:lnTo>
                    <a:pt x="112152" y="50374"/>
                  </a:lnTo>
                  <a:lnTo>
                    <a:pt x="1140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68911" y="2024188"/>
              <a:ext cx="105287" cy="134155"/>
            </a:xfrm>
            <a:custGeom>
              <a:avLst/>
              <a:gdLst/>
              <a:ahLst/>
              <a:cxnLst/>
              <a:rect l="0" t="0" r="0" b="0"/>
              <a:pathLst>
                <a:path w="105287" h="134155">
                  <a:moveTo>
                    <a:pt x="0" y="49926"/>
                  </a:moveTo>
                  <a:lnTo>
                    <a:pt x="3120" y="92617"/>
                  </a:lnTo>
                  <a:lnTo>
                    <a:pt x="5590" y="102953"/>
                  </a:lnTo>
                  <a:lnTo>
                    <a:pt x="7236" y="105164"/>
                  </a:lnTo>
                  <a:lnTo>
                    <a:pt x="9065" y="95143"/>
                  </a:lnTo>
                  <a:lnTo>
                    <a:pt x="13456" y="40615"/>
                  </a:lnTo>
                  <a:lnTo>
                    <a:pt x="20019" y="20051"/>
                  </a:lnTo>
                  <a:lnTo>
                    <a:pt x="30734" y="3113"/>
                  </a:lnTo>
                  <a:lnTo>
                    <a:pt x="38037" y="0"/>
                  </a:lnTo>
                  <a:lnTo>
                    <a:pt x="46415" y="264"/>
                  </a:lnTo>
                  <a:lnTo>
                    <a:pt x="55510" y="2780"/>
                  </a:lnTo>
                  <a:lnTo>
                    <a:pt x="62743" y="7967"/>
                  </a:lnTo>
                  <a:lnTo>
                    <a:pt x="73900" y="23088"/>
                  </a:lnTo>
                  <a:lnTo>
                    <a:pt x="97976" y="81928"/>
                  </a:lnTo>
                  <a:lnTo>
                    <a:pt x="105286" y="134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51028" y="1822010"/>
              <a:ext cx="172162" cy="370946"/>
            </a:xfrm>
            <a:custGeom>
              <a:avLst/>
              <a:gdLst/>
              <a:ahLst/>
              <a:cxnLst/>
              <a:rect l="0" t="0" r="0" b="0"/>
              <a:pathLst>
                <a:path w="172162" h="370946">
                  <a:moveTo>
                    <a:pt x="112681" y="241575"/>
                  </a:moveTo>
                  <a:lnTo>
                    <a:pt x="83373" y="212267"/>
                  </a:lnTo>
                  <a:lnTo>
                    <a:pt x="74425" y="209168"/>
                  </a:lnTo>
                  <a:lnTo>
                    <a:pt x="52005" y="208844"/>
                  </a:lnTo>
                  <a:lnTo>
                    <a:pt x="32682" y="215720"/>
                  </a:lnTo>
                  <a:lnTo>
                    <a:pt x="24253" y="220829"/>
                  </a:lnTo>
                  <a:lnTo>
                    <a:pt x="11769" y="238984"/>
                  </a:lnTo>
                  <a:lnTo>
                    <a:pt x="3491" y="262650"/>
                  </a:lnTo>
                  <a:lnTo>
                    <a:pt x="0" y="301112"/>
                  </a:lnTo>
                  <a:lnTo>
                    <a:pt x="3329" y="324188"/>
                  </a:lnTo>
                  <a:lnTo>
                    <a:pt x="11828" y="343023"/>
                  </a:lnTo>
                  <a:lnTo>
                    <a:pt x="17370" y="351321"/>
                  </a:lnTo>
                  <a:lnTo>
                    <a:pt x="32886" y="363661"/>
                  </a:lnTo>
                  <a:lnTo>
                    <a:pt x="41937" y="368589"/>
                  </a:lnTo>
                  <a:lnTo>
                    <a:pt x="61352" y="370945"/>
                  </a:lnTo>
                  <a:lnTo>
                    <a:pt x="80510" y="366923"/>
                  </a:lnTo>
                  <a:lnTo>
                    <a:pt x="96823" y="357337"/>
                  </a:lnTo>
                  <a:lnTo>
                    <a:pt x="108753" y="342158"/>
                  </a:lnTo>
                  <a:lnTo>
                    <a:pt x="141727" y="280157"/>
                  </a:lnTo>
                  <a:lnTo>
                    <a:pt x="163392" y="226839"/>
                  </a:lnTo>
                  <a:lnTo>
                    <a:pt x="172161" y="185216"/>
                  </a:lnTo>
                  <a:lnTo>
                    <a:pt x="167888" y="121995"/>
                  </a:lnTo>
                  <a:lnTo>
                    <a:pt x="162711" y="66353"/>
                  </a:lnTo>
                  <a:lnTo>
                    <a:pt x="150770" y="21220"/>
                  </a:lnTo>
                  <a:lnTo>
                    <a:pt x="145093" y="12783"/>
                  </a:lnTo>
                  <a:lnTo>
                    <a:pt x="129426" y="290"/>
                  </a:lnTo>
                  <a:lnTo>
                    <a:pt x="122675" y="0"/>
                  </a:lnTo>
                  <a:lnTo>
                    <a:pt x="117004" y="3316"/>
                  </a:lnTo>
                  <a:lnTo>
                    <a:pt x="112054" y="9036"/>
                  </a:lnTo>
                  <a:lnTo>
                    <a:pt x="106553" y="27870"/>
                  </a:lnTo>
                  <a:lnTo>
                    <a:pt x="103022" y="78089"/>
                  </a:lnTo>
                  <a:lnTo>
                    <a:pt x="102325" y="141475"/>
                  </a:lnTo>
                  <a:lnTo>
                    <a:pt x="104544" y="190599"/>
                  </a:lnTo>
                  <a:lnTo>
                    <a:pt x="125879" y="250937"/>
                  </a:lnTo>
                  <a:lnTo>
                    <a:pt x="154795" y="304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02521" y="1989886"/>
              <a:ext cx="50702" cy="150299"/>
            </a:xfrm>
            <a:custGeom>
              <a:avLst/>
              <a:gdLst/>
              <a:ahLst/>
              <a:cxnLst/>
              <a:rect l="0" t="0" r="0" b="0"/>
              <a:pathLst>
                <a:path w="50702" h="150299">
                  <a:moveTo>
                    <a:pt x="8587" y="63171"/>
                  </a:moveTo>
                  <a:lnTo>
                    <a:pt x="2998" y="79938"/>
                  </a:lnTo>
                  <a:lnTo>
                    <a:pt x="5112" y="112722"/>
                  </a:lnTo>
                  <a:lnTo>
                    <a:pt x="18736" y="146483"/>
                  </a:lnTo>
                  <a:lnTo>
                    <a:pt x="21202" y="150298"/>
                  </a:lnTo>
                  <a:lnTo>
                    <a:pt x="21677" y="149331"/>
                  </a:lnTo>
                  <a:lnTo>
                    <a:pt x="4612" y="88048"/>
                  </a:lnTo>
                  <a:lnTo>
                    <a:pt x="0" y="48185"/>
                  </a:lnTo>
                  <a:lnTo>
                    <a:pt x="5161" y="26875"/>
                  </a:lnTo>
                  <a:lnTo>
                    <a:pt x="9813" y="17916"/>
                  </a:lnTo>
                  <a:lnTo>
                    <a:pt x="16423" y="11944"/>
                  </a:lnTo>
                  <a:lnTo>
                    <a:pt x="507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05865" y="1994423"/>
              <a:ext cx="138505" cy="153391"/>
            </a:xfrm>
            <a:custGeom>
              <a:avLst/>
              <a:gdLst/>
              <a:ahLst/>
              <a:cxnLst/>
              <a:rect l="0" t="0" r="0" b="0"/>
              <a:pathLst>
                <a:path w="138505" h="153391">
                  <a:moveTo>
                    <a:pt x="0" y="100748"/>
                  </a:moveTo>
                  <a:lnTo>
                    <a:pt x="58617" y="86093"/>
                  </a:lnTo>
                  <a:lnTo>
                    <a:pt x="103215" y="71380"/>
                  </a:lnTo>
                  <a:lnTo>
                    <a:pt x="120353" y="60009"/>
                  </a:lnTo>
                  <a:lnTo>
                    <a:pt x="132649" y="44037"/>
                  </a:lnTo>
                  <a:lnTo>
                    <a:pt x="137566" y="34865"/>
                  </a:lnTo>
                  <a:lnTo>
                    <a:pt x="138504" y="26410"/>
                  </a:lnTo>
                  <a:lnTo>
                    <a:pt x="133307" y="10777"/>
                  </a:lnTo>
                  <a:lnTo>
                    <a:pt x="126306" y="5672"/>
                  </a:lnTo>
                  <a:lnTo>
                    <a:pt x="106049" y="0"/>
                  </a:lnTo>
                  <a:lnTo>
                    <a:pt x="96436" y="827"/>
                  </a:lnTo>
                  <a:lnTo>
                    <a:pt x="79515" y="7985"/>
                  </a:lnTo>
                  <a:lnTo>
                    <a:pt x="56835" y="25169"/>
                  </a:lnTo>
                  <a:lnTo>
                    <a:pt x="40887" y="50668"/>
                  </a:lnTo>
                  <a:lnTo>
                    <a:pt x="34341" y="86039"/>
                  </a:lnTo>
                  <a:lnTo>
                    <a:pt x="39049" y="106299"/>
                  </a:lnTo>
                  <a:lnTo>
                    <a:pt x="61136" y="138369"/>
                  </a:lnTo>
                  <a:lnTo>
                    <a:pt x="80594" y="146714"/>
                  </a:lnTo>
                  <a:lnTo>
                    <a:pt x="115813" y="153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01961" y="1844382"/>
              <a:ext cx="172211" cy="317063"/>
            </a:xfrm>
            <a:custGeom>
              <a:avLst/>
              <a:gdLst/>
              <a:ahLst/>
              <a:cxnLst/>
              <a:rect l="0" t="0" r="0" b="0"/>
              <a:pathLst>
                <a:path w="172211" h="317063">
                  <a:moveTo>
                    <a:pt x="119759" y="208675"/>
                  </a:moveTo>
                  <a:lnTo>
                    <a:pt x="108580" y="191907"/>
                  </a:lnTo>
                  <a:lnTo>
                    <a:pt x="93734" y="180555"/>
                  </a:lnTo>
                  <a:lnTo>
                    <a:pt x="84861" y="175891"/>
                  </a:lnTo>
                  <a:lnTo>
                    <a:pt x="65644" y="173827"/>
                  </a:lnTo>
                  <a:lnTo>
                    <a:pt x="46575" y="177979"/>
                  </a:lnTo>
                  <a:lnTo>
                    <a:pt x="30301" y="187623"/>
                  </a:lnTo>
                  <a:lnTo>
                    <a:pt x="18389" y="202828"/>
                  </a:lnTo>
                  <a:lnTo>
                    <a:pt x="1209" y="241185"/>
                  </a:lnTo>
                  <a:lnTo>
                    <a:pt x="0" y="261728"/>
                  </a:lnTo>
                  <a:lnTo>
                    <a:pt x="4531" y="281387"/>
                  </a:lnTo>
                  <a:lnTo>
                    <a:pt x="14344" y="297923"/>
                  </a:lnTo>
                  <a:lnTo>
                    <a:pt x="29624" y="309952"/>
                  </a:lnTo>
                  <a:lnTo>
                    <a:pt x="38612" y="314797"/>
                  </a:lnTo>
                  <a:lnTo>
                    <a:pt x="57957" y="317062"/>
                  </a:lnTo>
                  <a:lnTo>
                    <a:pt x="68029" y="316027"/>
                  </a:lnTo>
                  <a:lnTo>
                    <a:pt x="85459" y="305520"/>
                  </a:lnTo>
                  <a:lnTo>
                    <a:pt x="128977" y="252970"/>
                  </a:lnTo>
                  <a:lnTo>
                    <a:pt x="153757" y="198433"/>
                  </a:lnTo>
                  <a:lnTo>
                    <a:pt x="167505" y="146514"/>
                  </a:lnTo>
                  <a:lnTo>
                    <a:pt x="171434" y="84265"/>
                  </a:lnTo>
                  <a:lnTo>
                    <a:pt x="172210" y="26562"/>
                  </a:lnTo>
                  <a:lnTo>
                    <a:pt x="168764" y="15907"/>
                  </a:lnTo>
                  <a:lnTo>
                    <a:pt x="155577" y="947"/>
                  </a:lnTo>
                  <a:lnTo>
                    <a:pt x="149487" y="0"/>
                  </a:lnTo>
                  <a:lnTo>
                    <a:pt x="144257" y="2878"/>
                  </a:lnTo>
                  <a:lnTo>
                    <a:pt x="139600" y="8306"/>
                  </a:lnTo>
                  <a:lnTo>
                    <a:pt x="127457" y="38302"/>
                  </a:lnTo>
                  <a:lnTo>
                    <a:pt x="122040" y="76825"/>
                  </a:lnTo>
                  <a:lnTo>
                    <a:pt x="127445" y="131764"/>
                  </a:lnTo>
                  <a:lnTo>
                    <a:pt x="132845" y="184557"/>
                  </a:lnTo>
                  <a:lnTo>
                    <a:pt x="148449" y="241161"/>
                  </a:lnTo>
                  <a:lnTo>
                    <a:pt x="151344" y="250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63875" y="1895129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0336" y="232998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00704" y="200041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8997" y="0"/>
                  </a:lnTo>
                  <a:lnTo>
                    <a:pt x="55455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05209" y="1821430"/>
              <a:ext cx="132408" cy="326384"/>
            </a:xfrm>
            <a:custGeom>
              <a:avLst/>
              <a:gdLst/>
              <a:ahLst/>
              <a:cxnLst/>
              <a:rect l="0" t="0" r="0" b="0"/>
              <a:pathLst>
                <a:path w="132408" h="326384">
                  <a:moveTo>
                    <a:pt x="6065" y="0"/>
                  </a:moveTo>
                  <a:lnTo>
                    <a:pt x="0" y="33622"/>
                  </a:lnTo>
                  <a:lnTo>
                    <a:pt x="1401" y="85323"/>
                  </a:lnTo>
                  <a:lnTo>
                    <a:pt x="394" y="126666"/>
                  </a:lnTo>
                  <a:lnTo>
                    <a:pt x="4945" y="188147"/>
                  </a:lnTo>
                  <a:lnTo>
                    <a:pt x="13080" y="240975"/>
                  </a:lnTo>
                  <a:lnTo>
                    <a:pt x="15553" y="272091"/>
                  </a:lnTo>
                  <a:lnTo>
                    <a:pt x="22046" y="239396"/>
                  </a:lnTo>
                  <a:lnTo>
                    <a:pt x="36796" y="215341"/>
                  </a:lnTo>
                  <a:lnTo>
                    <a:pt x="55598" y="206841"/>
                  </a:lnTo>
                  <a:lnTo>
                    <a:pt x="67163" y="204575"/>
                  </a:lnTo>
                  <a:lnTo>
                    <a:pt x="77213" y="206573"/>
                  </a:lnTo>
                  <a:lnTo>
                    <a:pt x="94618" y="218152"/>
                  </a:lnTo>
                  <a:lnTo>
                    <a:pt x="107034" y="238116"/>
                  </a:lnTo>
                  <a:lnTo>
                    <a:pt x="127160" y="299162"/>
                  </a:lnTo>
                  <a:lnTo>
                    <a:pt x="13240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78886" y="2005353"/>
              <a:ext cx="132935" cy="190129"/>
            </a:xfrm>
            <a:custGeom>
              <a:avLst/>
              <a:gdLst/>
              <a:ahLst/>
              <a:cxnLst/>
              <a:rect l="0" t="0" r="0" b="0"/>
              <a:pathLst>
                <a:path w="132935" h="190129">
                  <a:moveTo>
                    <a:pt x="95601" y="5590"/>
                  </a:moveTo>
                  <a:lnTo>
                    <a:pt x="78833" y="0"/>
                  </a:lnTo>
                  <a:lnTo>
                    <a:pt x="61242" y="376"/>
                  </a:lnTo>
                  <a:lnTo>
                    <a:pt x="41726" y="5612"/>
                  </a:lnTo>
                  <a:lnTo>
                    <a:pt x="21353" y="15738"/>
                  </a:lnTo>
                  <a:lnTo>
                    <a:pt x="6840" y="31157"/>
                  </a:lnTo>
                  <a:lnTo>
                    <a:pt x="1332" y="40182"/>
                  </a:lnTo>
                  <a:lnTo>
                    <a:pt x="0" y="48538"/>
                  </a:lnTo>
                  <a:lnTo>
                    <a:pt x="1451" y="56449"/>
                  </a:lnTo>
                  <a:lnTo>
                    <a:pt x="4758" y="64062"/>
                  </a:lnTo>
                  <a:lnTo>
                    <a:pt x="20911" y="75641"/>
                  </a:lnTo>
                  <a:lnTo>
                    <a:pt x="74414" y="96356"/>
                  </a:lnTo>
                  <a:lnTo>
                    <a:pt x="104921" y="108392"/>
                  </a:lnTo>
                  <a:lnTo>
                    <a:pt x="121580" y="119910"/>
                  </a:lnTo>
                  <a:lnTo>
                    <a:pt x="126958" y="128596"/>
                  </a:lnTo>
                  <a:lnTo>
                    <a:pt x="132934" y="150727"/>
                  </a:lnTo>
                  <a:lnTo>
                    <a:pt x="132188" y="160839"/>
                  </a:lnTo>
                  <a:lnTo>
                    <a:pt x="125120" y="178315"/>
                  </a:lnTo>
                  <a:lnTo>
                    <a:pt x="117620" y="183911"/>
                  </a:lnTo>
                  <a:lnTo>
                    <a:pt x="96808" y="190128"/>
                  </a:lnTo>
                  <a:lnTo>
                    <a:pt x="78200" y="189772"/>
                  </a:lnTo>
                  <a:lnTo>
                    <a:pt x="53487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47136" y="3501506"/>
            <a:ext cx="3150055" cy="457928"/>
            <a:chOff x="447136" y="3501506"/>
            <a:chExt cx="3150055" cy="457928"/>
          </a:xfrm>
        </p:grpSpPr>
        <p:sp>
          <p:nvSpPr>
            <p:cNvPr id="70" name="Freeform 69"/>
            <p:cNvSpPr/>
            <p:nvPr/>
          </p:nvSpPr>
          <p:spPr>
            <a:xfrm>
              <a:off x="447136" y="3629417"/>
              <a:ext cx="237217" cy="301516"/>
            </a:xfrm>
            <a:custGeom>
              <a:avLst/>
              <a:gdLst/>
              <a:ahLst/>
              <a:cxnLst/>
              <a:rect l="0" t="0" r="0" b="0"/>
              <a:pathLst>
                <a:path w="237217" h="301516">
                  <a:moveTo>
                    <a:pt x="5589" y="297712"/>
                  </a:moveTo>
                  <a:lnTo>
                    <a:pt x="5589" y="248781"/>
                  </a:lnTo>
                  <a:lnTo>
                    <a:pt x="5589" y="200936"/>
                  </a:lnTo>
                  <a:lnTo>
                    <a:pt x="5589" y="149715"/>
                  </a:lnTo>
                  <a:lnTo>
                    <a:pt x="5589" y="100613"/>
                  </a:lnTo>
                  <a:lnTo>
                    <a:pt x="0" y="47689"/>
                  </a:lnTo>
                  <a:lnTo>
                    <a:pt x="2113" y="8642"/>
                  </a:lnTo>
                  <a:lnTo>
                    <a:pt x="5611" y="2053"/>
                  </a:lnTo>
                  <a:lnTo>
                    <a:pt x="10283" y="0"/>
                  </a:lnTo>
                  <a:lnTo>
                    <a:pt x="15737" y="972"/>
                  </a:lnTo>
                  <a:lnTo>
                    <a:pt x="20543" y="5129"/>
                  </a:lnTo>
                  <a:lnTo>
                    <a:pt x="29003" y="19106"/>
                  </a:lnTo>
                  <a:lnTo>
                    <a:pt x="50671" y="78284"/>
                  </a:lnTo>
                  <a:lnTo>
                    <a:pt x="76365" y="133095"/>
                  </a:lnTo>
                  <a:lnTo>
                    <a:pt x="102801" y="187813"/>
                  </a:lnTo>
                  <a:lnTo>
                    <a:pt x="129900" y="250051"/>
                  </a:lnTo>
                  <a:lnTo>
                    <a:pt x="149917" y="285540"/>
                  </a:lnTo>
                  <a:lnTo>
                    <a:pt x="159129" y="293107"/>
                  </a:lnTo>
                  <a:lnTo>
                    <a:pt x="181844" y="301515"/>
                  </a:lnTo>
                  <a:lnTo>
                    <a:pt x="190942" y="300247"/>
                  </a:lnTo>
                  <a:lnTo>
                    <a:pt x="198178" y="295893"/>
                  </a:lnTo>
                  <a:lnTo>
                    <a:pt x="204172" y="289480"/>
                  </a:lnTo>
                  <a:lnTo>
                    <a:pt x="218196" y="258098"/>
                  </a:lnTo>
                  <a:lnTo>
                    <a:pt x="226180" y="198337"/>
                  </a:lnTo>
                  <a:lnTo>
                    <a:pt x="234689" y="140259"/>
                  </a:lnTo>
                  <a:lnTo>
                    <a:pt x="236717" y="83726"/>
                  </a:lnTo>
                  <a:lnTo>
                    <a:pt x="237150" y="22814"/>
                  </a:lnTo>
                  <a:lnTo>
                    <a:pt x="237216" y="2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0165" y="3811316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0694" y="369550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05450" y="3760978"/>
              <a:ext cx="147400" cy="187209"/>
            </a:xfrm>
            <a:custGeom>
              <a:avLst/>
              <a:gdLst/>
              <a:ahLst/>
              <a:cxnLst/>
              <a:rect l="0" t="0" r="0" b="0"/>
              <a:pathLst>
                <a:path w="147400" h="187209">
                  <a:moveTo>
                    <a:pt x="0" y="81923"/>
                  </a:moveTo>
                  <a:lnTo>
                    <a:pt x="8334" y="119401"/>
                  </a:lnTo>
                  <a:lnTo>
                    <a:pt x="11893" y="143034"/>
                  </a:lnTo>
                  <a:lnTo>
                    <a:pt x="22371" y="169050"/>
                  </a:lnTo>
                  <a:lnTo>
                    <a:pt x="20764" y="168084"/>
                  </a:lnTo>
                  <a:lnTo>
                    <a:pt x="17352" y="163930"/>
                  </a:lnTo>
                  <a:lnTo>
                    <a:pt x="12550" y="135727"/>
                  </a:lnTo>
                  <a:lnTo>
                    <a:pt x="12098" y="83106"/>
                  </a:lnTo>
                  <a:lnTo>
                    <a:pt x="22061" y="23839"/>
                  </a:lnTo>
                  <a:lnTo>
                    <a:pt x="25236" y="11614"/>
                  </a:lnTo>
                  <a:lnTo>
                    <a:pt x="30862" y="4635"/>
                  </a:lnTo>
                  <a:lnTo>
                    <a:pt x="38122" y="1152"/>
                  </a:lnTo>
                  <a:lnTo>
                    <a:pt x="46472" y="0"/>
                  </a:lnTo>
                  <a:lnTo>
                    <a:pt x="61989" y="4958"/>
                  </a:lnTo>
                  <a:lnTo>
                    <a:pt x="76684" y="16131"/>
                  </a:lnTo>
                  <a:lnTo>
                    <a:pt x="105181" y="55019"/>
                  </a:lnTo>
                  <a:lnTo>
                    <a:pt x="131961" y="112739"/>
                  </a:lnTo>
                  <a:lnTo>
                    <a:pt x="144003" y="155470"/>
                  </a:lnTo>
                  <a:lnTo>
                    <a:pt x="147399" y="187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12038" y="3751805"/>
              <a:ext cx="127328" cy="198826"/>
            </a:xfrm>
            <a:custGeom>
              <a:avLst/>
              <a:gdLst/>
              <a:ahLst/>
              <a:cxnLst/>
              <a:rect l="0" t="0" r="0" b="0"/>
              <a:pathLst>
                <a:path w="127328" h="198826">
                  <a:moveTo>
                    <a:pt x="14511" y="101625"/>
                  </a:moveTo>
                  <a:lnTo>
                    <a:pt x="73127" y="101625"/>
                  </a:lnTo>
                  <a:lnTo>
                    <a:pt x="93595" y="95386"/>
                  </a:lnTo>
                  <a:lnTo>
                    <a:pt x="102329" y="90446"/>
                  </a:lnTo>
                  <a:lnTo>
                    <a:pt x="115152" y="75600"/>
                  </a:lnTo>
                  <a:lnTo>
                    <a:pt x="123581" y="56133"/>
                  </a:lnTo>
                  <a:lnTo>
                    <a:pt x="127327" y="31883"/>
                  </a:lnTo>
                  <a:lnTo>
                    <a:pt x="124817" y="22375"/>
                  </a:lnTo>
                  <a:lnTo>
                    <a:pt x="119634" y="14867"/>
                  </a:lnTo>
                  <a:lnTo>
                    <a:pt x="112669" y="8691"/>
                  </a:lnTo>
                  <a:lnTo>
                    <a:pt x="92452" y="1829"/>
                  </a:lnTo>
                  <a:lnTo>
                    <a:pt x="80509" y="0"/>
                  </a:lnTo>
                  <a:lnTo>
                    <a:pt x="61001" y="4206"/>
                  </a:lnTo>
                  <a:lnTo>
                    <a:pt x="29413" y="25969"/>
                  </a:lnTo>
                  <a:lnTo>
                    <a:pt x="13337" y="51522"/>
                  </a:lnTo>
                  <a:lnTo>
                    <a:pt x="1165" y="81320"/>
                  </a:lnTo>
                  <a:lnTo>
                    <a:pt x="0" y="101959"/>
                  </a:lnTo>
                  <a:lnTo>
                    <a:pt x="8785" y="143805"/>
                  </a:lnTo>
                  <a:lnTo>
                    <a:pt x="23993" y="175344"/>
                  </a:lnTo>
                  <a:lnTo>
                    <a:pt x="39782" y="190151"/>
                  </a:lnTo>
                  <a:lnTo>
                    <a:pt x="56158" y="198292"/>
                  </a:lnTo>
                  <a:lnTo>
                    <a:pt x="62163" y="198825"/>
                  </a:lnTo>
                  <a:lnTo>
                    <a:pt x="77682" y="196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16103" y="3621803"/>
              <a:ext cx="178986" cy="318845"/>
            </a:xfrm>
            <a:custGeom>
              <a:avLst/>
              <a:gdLst/>
              <a:ahLst/>
              <a:cxnLst/>
              <a:rect l="0" t="0" r="0" b="0"/>
              <a:pathLst>
                <a:path w="178986" h="318845">
                  <a:moveTo>
                    <a:pt x="0" y="0"/>
                  </a:moveTo>
                  <a:lnTo>
                    <a:pt x="0" y="58616"/>
                  </a:lnTo>
                  <a:lnTo>
                    <a:pt x="1170" y="113960"/>
                  </a:lnTo>
                  <a:lnTo>
                    <a:pt x="8406" y="162967"/>
                  </a:lnTo>
                  <a:lnTo>
                    <a:pt x="17958" y="213363"/>
                  </a:lnTo>
                  <a:lnTo>
                    <a:pt x="31667" y="269786"/>
                  </a:lnTo>
                  <a:lnTo>
                    <a:pt x="45640" y="315074"/>
                  </a:lnTo>
                  <a:lnTo>
                    <a:pt x="45634" y="318844"/>
                  </a:lnTo>
                  <a:lnTo>
                    <a:pt x="43291" y="317848"/>
                  </a:lnTo>
                  <a:lnTo>
                    <a:pt x="39389" y="313674"/>
                  </a:lnTo>
                  <a:lnTo>
                    <a:pt x="38173" y="296558"/>
                  </a:lnTo>
                  <a:lnTo>
                    <a:pt x="43935" y="235151"/>
                  </a:lnTo>
                  <a:lnTo>
                    <a:pt x="53062" y="212136"/>
                  </a:lnTo>
                  <a:lnTo>
                    <a:pt x="61111" y="204595"/>
                  </a:lnTo>
                  <a:lnTo>
                    <a:pt x="82533" y="196216"/>
                  </a:lnTo>
                  <a:lnTo>
                    <a:pt x="92456" y="196321"/>
                  </a:lnTo>
                  <a:lnTo>
                    <a:pt x="109722" y="202677"/>
                  </a:lnTo>
                  <a:lnTo>
                    <a:pt x="138185" y="219410"/>
                  </a:lnTo>
                  <a:lnTo>
                    <a:pt x="152273" y="235556"/>
                  </a:lnTo>
                  <a:lnTo>
                    <a:pt x="170849" y="274517"/>
                  </a:lnTo>
                  <a:lnTo>
                    <a:pt x="1789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47730" y="3800787"/>
              <a:ext cx="123276" cy="158647"/>
            </a:xfrm>
            <a:custGeom>
              <a:avLst/>
              <a:gdLst/>
              <a:ahLst/>
              <a:cxnLst/>
              <a:rect l="0" t="0" r="0" b="0"/>
              <a:pathLst>
                <a:path w="123276" h="158647">
                  <a:moveTo>
                    <a:pt x="0" y="10529"/>
                  </a:moveTo>
                  <a:lnTo>
                    <a:pt x="5589" y="72621"/>
                  </a:lnTo>
                  <a:lnTo>
                    <a:pt x="21331" y="126200"/>
                  </a:lnTo>
                  <a:lnTo>
                    <a:pt x="24749" y="136776"/>
                  </a:lnTo>
                  <a:lnTo>
                    <a:pt x="37906" y="151646"/>
                  </a:lnTo>
                  <a:lnTo>
                    <a:pt x="46328" y="157250"/>
                  </a:lnTo>
                  <a:lnTo>
                    <a:pt x="55452" y="158646"/>
                  </a:lnTo>
                  <a:lnTo>
                    <a:pt x="74948" y="153958"/>
                  </a:lnTo>
                  <a:lnTo>
                    <a:pt x="100066" y="138164"/>
                  </a:lnTo>
                  <a:lnTo>
                    <a:pt x="111934" y="119118"/>
                  </a:lnTo>
                  <a:lnTo>
                    <a:pt x="119939" y="95056"/>
                  </a:lnTo>
                  <a:lnTo>
                    <a:pt x="123275" y="563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63544" y="3800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39102" y="3775538"/>
              <a:ext cx="145541" cy="142512"/>
            </a:xfrm>
            <a:custGeom>
              <a:avLst/>
              <a:gdLst/>
              <a:ahLst/>
              <a:cxnLst/>
              <a:rect l="0" t="0" r="0" b="0"/>
              <a:pathLst>
                <a:path w="145541" h="142512">
                  <a:moveTo>
                    <a:pt x="8670" y="88420"/>
                  </a:moveTo>
                  <a:lnTo>
                    <a:pt x="17003" y="125898"/>
                  </a:lnTo>
                  <a:lnTo>
                    <a:pt x="17053" y="142511"/>
                  </a:lnTo>
                  <a:lnTo>
                    <a:pt x="15428" y="142029"/>
                  </a:lnTo>
                  <a:lnTo>
                    <a:pt x="4415" y="116037"/>
                  </a:lnTo>
                  <a:lnTo>
                    <a:pt x="0" y="81655"/>
                  </a:lnTo>
                  <a:lnTo>
                    <a:pt x="9839" y="25745"/>
                  </a:lnTo>
                  <a:lnTo>
                    <a:pt x="12958" y="15051"/>
                  </a:lnTo>
                  <a:lnTo>
                    <a:pt x="19718" y="7922"/>
                  </a:lnTo>
                  <a:lnTo>
                    <a:pt x="39706" y="0"/>
                  </a:lnTo>
                  <a:lnTo>
                    <a:pt x="49248" y="228"/>
                  </a:lnTo>
                  <a:lnTo>
                    <a:pt x="66089" y="6720"/>
                  </a:lnTo>
                  <a:lnTo>
                    <a:pt x="110248" y="43326"/>
                  </a:lnTo>
                  <a:lnTo>
                    <a:pt x="145540" y="98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34019" y="3577850"/>
              <a:ext cx="161194" cy="355003"/>
            </a:xfrm>
            <a:custGeom>
              <a:avLst/>
              <a:gdLst/>
              <a:ahLst/>
              <a:cxnLst/>
              <a:rect l="0" t="0" r="0" b="0"/>
              <a:pathLst>
                <a:path w="161194" h="355003">
                  <a:moveTo>
                    <a:pt x="108550" y="201880"/>
                  </a:moveTo>
                  <a:lnTo>
                    <a:pt x="97372" y="190702"/>
                  </a:lnTo>
                  <a:lnTo>
                    <a:pt x="79406" y="185214"/>
                  </a:lnTo>
                  <a:lnTo>
                    <a:pt x="68064" y="183750"/>
                  </a:lnTo>
                  <a:lnTo>
                    <a:pt x="49222" y="188363"/>
                  </a:lnTo>
                  <a:lnTo>
                    <a:pt x="33049" y="199382"/>
                  </a:lnTo>
                  <a:lnTo>
                    <a:pt x="18062" y="215978"/>
                  </a:lnTo>
                  <a:lnTo>
                    <a:pt x="2061" y="250641"/>
                  </a:lnTo>
                  <a:lnTo>
                    <a:pt x="0" y="273854"/>
                  </a:lnTo>
                  <a:lnTo>
                    <a:pt x="8210" y="317353"/>
                  </a:lnTo>
                  <a:lnTo>
                    <a:pt x="23318" y="343589"/>
                  </a:lnTo>
                  <a:lnTo>
                    <a:pt x="31841" y="348995"/>
                  </a:lnTo>
                  <a:lnTo>
                    <a:pt x="53790" y="355002"/>
                  </a:lnTo>
                  <a:lnTo>
                    <a:pt x="63855" y="354264"/>
                  </a:lnTo>
                  <a:lnTo>
                    <a:pt x="81277" y="347206"/>
                  </a:lnTo>
                  <a:lnTo>
                    <a:pt x="104239" y="324488"/>
                  </a:lnTo>
                  <a:lnTo>
                    <a:pt x="131697" y="266755"/>
                  </a:lnTo>
                  <a:lnTo>
                    <a:pt x="142234" y="242412"/>
                  </a:lnTo>
                  <a:lnTo>
                    <a:pt x="152119" y="182244"/>
                  </a:lnTo>
                  <a:lnTo>
                    <a:pt x="159400" y="119362"/>
                  </a:lnTo>
                  <a:lnTo>
                    <a:pt x="152433" y="60192"/>
                  </a:lnTo>
                  <a:lnTo>
                    <a:pt x="136397" y="2591"/>
                  </a:lnTo>
                  <a:lnTo>
                    <a:pt x="134134" y="0"/>
                  </a:lnTo>
                  <a:lnTo>
                    <a:pt x="132625" y="2953"/>
                  </a:lnTo>
                  <a:lnTo>
                    <a:pt x="121539" y="61742"/>
                  </a:lnTo>
                  <a:lnTo>
                    <a:pt x="119565" y="120516"/>
                  </a:lnTo>
                  <a:lnTo>
                    <a:pt x="120345" y="177186"/>
                  </a:lnTo>
                  <a:lnTo>
                    <a:pt x="128683" y="218220"/>
                  </a:lnTo>
                  <a:lnTo>
                    <a:pt x="152897" y="274959"/>
                  </a:lnTo>
                  <a:lnTo>
                    <a:pt x="161193" y="307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89968" y="3727088"/>
              <a:ext cx="46542" cy="202490"/>
            </a:xfrm>
            <a:custGeom>
              <a:avLst/>
              <a:gdLst/>
              <a:ahLst/>
              <a:cxnLst/>
              <a:rect l="0" t="0" r="0" b="0"/>
              <a:pathLst>
                <a:path w="46542" h="202490">
                  <a:moveTo>
                    <a:pt x="0" y="94756"/>
                  </a:moveTo>
                  <a:lnTo>
                    <a:pt x="25194" y="148631"/>
                  </a:lnTo>
                  <a:lnTo>
                    <a:pt x="46541" y="202489"/>
                  </a:lnTo>
                  <a:lnTo>
                    <a:pt x="34252" y="149212"/>
                  </a:lnTo>
                  <a:lnTo>
                    <a:pt x="23026" y="89406"/>
                  </a:lnTo>
                  <a:lnTo>
                    <a:pt x="16550" y="44306"/>
                  </a:lnTo>
                  <a:lnTo>
                    <a:pt x="23343" y="2710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29576" y="3726215"/>
              <a:ext cx="116241" cy="179858"/>
            </a:xfrm>
            <a:custGeom>
              <a:avLst/>
              <a:gdLst/>
              <a:ahLst/>
              <a:cxnLst/>
              <a:rect l="0" t="0" r="0" b="0"/>
              <a:pathLst>
                <a:path w="116241" h="179858">
                  <a:moveTo>
                    <a:pt x="28848" y="116686"/>
                  </a:moveTo>
                  <a:lnTo>
                    <a:pt x="72811" y="96443"/>
                  </a:lnTo>
                  <a:lnTo>
                    <a:pt x="97506" y="77283"/>
                  </a:lnTo>
                  <a:lnTo>
                    <a:pt x="114052" y="51199"/>
                  </a:lnTo>
                  <a:lnTo>
                    <a:pt x="116240" y="31429"/>
                  </a:lnTo>
                  <a:lnTo>
                    <a:pt x="115185" y="21243"/>
                  </a:lnTo>
                  <a:lnTo>
                    <a:pt x="110973" y="13283"/>
                  </a:lnTo>
                  <a:lnTo>
                    <a:pt x="96934" y="1319"/>
                  </a:lnTo>
                  <a:lnTo>
                    <a:pt x="88276" y="0"/>
                  </a:lnTo>
                  <a:lnTo>
                    <a:pt x="69299" y="4775"/>
                  </a:lnTo>
                  <a:lnTo>
                    <a:pt x="36925" y="26903"/>
                  </a:lnTo>
                  <a:lnTo>
                    <a:pt x="16293" y="48100"/>
                  </a:lnTo>
                  <a:lnTo>
                    <a:pt x="6501" y="66316"/>
                  </a:lnTo>
                  <a:lnTo>
                    <a:pt x="0" y="101892"/>
                  </a:lnTo>
                  <a:lnTo>
                    <a:pt x="4719" y="125318"/>
                  </a:lnTo>
                  <a:lnTo>
                    <a:pt x="9252" y="136479"/>
                  </a:lnTo>
                  <a:lnTo>
                    <a:pt x="26768" y="155119"/>
                  </a:lnTo>
                  <a:lnTo>
                    <a:pt x="53578" y="172528"/>
                  </a:lnTo>
                  <a:lnTo>
                    <a:pt x="70962" y="179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12196" y="3501506"/>
              <a:ext cx="151556" cy="456942"/>
            </a:xfrm>
            <a:custGeom>
              <a:avLst/>
              <a:gdLst/>
              <a:ahLst/>
              <a:cxnLst/>
              <a:rect l="0" t="0" r="0" b="0"/>
              <a:pathLst>
                <a:path w="151556" h="456942">
                  <a:moveTo>
                    <a:pt x="130498" y="267696"/>
                  </a:moveTo>
                  <a:lnTo>
                    <a:pt x="113730" y="256517"/>
                  </a:lnTo>
                  <a:lnTo>
                    <a:pt x="96139" y="254149"/>
                  </a:lnTo>
                  <a:lnTo>
                    <a:pt x="76623" y="258165"/>
                  </a:lnTo>
                  <a:lnTo>
                    <a:pt x="56251" y="267749"/>
                  </a:lnTo>
                  <a:lnTo>
                    <a:pt x="30640" y="291888"/>
                  </a:lnTo>
                  <a:lnTo>
                    <a:pt x="5333" y="341808"/>
                  </a:lnTo>
                  <a:lnTo>
                    <a:pt x="0" y="362636"/>
                  </a:lnTo>
                  <a:lnTo>
                    <a:pt x="8967" y="420708"/>
                  </a:lnTo>
                  <a:lnTo>
                    <a:pt x="24169" y="450163"/>
                  </a:lnTo>
                  <a:lnTo>
                    <a:pt x="31536" y="454851"/>
                  </a:lnTo>
                  <a:lnTo>
                    <a:pt x="49080" y="456941"/>
                  </a:lnTo>
                  <a:lnTo>
                    <a:pt x="78688" y="445951"/>
                  </a:lnTo>
                  <a:lnTo>
                    <a:pt x="96163" y="428029"/>
                  </a:lnTo>
                  <a:lnTo>
                    <a:pt x="126445" y="378395"/>
                  </a:lnTo>
                  <a:lnTo>
                    <a:pt x="139316" y="315125"/>
                  </a:lnTo>
                  <a:lnTo>
                    <a:pt x="147409" y="262512"/>
                  </a:lnTo>
                  <a:lnTo>
                    <a:pt x="149156" y="206498"/>
                  </a:lnTo>
                  <a:lnTo>
                    <a:pt x="142979" y="148113"/>
                  </a:lnTo>
                  <a:lnTo>
                    <a:pt x="135823" y="86537"/>
                  </a:lnTo>
                  <a:lnTo>
                    <a:pt x="123144" y="30483"/>
                  </a:lnTo>
                  <a:lnTo>
                    <a:pt x="116311" y="6680"/>
                  </a:lnTo>
                  <a:lnTo>
                    <a:pt x="110512" y="1268"/>
                  </a:lnTo>
                  <a:lnTo>
                    <a:pt x="103136" y="0"/>
                  </a:lnTo>
                  <a:lnTo>
                    <a:pt x="94709" y="1495"/>
                  </a:lnTo>
                  <a:lnTo>
                    <a:pt x="89091" y="8340"/>
                  </a:lnTo>
                  <a:lnTo>
                    <a:pt x="81185" y="44751"/>
                  </a:lnTo>
                  <a:lnTo>
                    <a:pt x="81633" y="102687"/>
                  </a:lnTo>
                  <a:lnTo>
                    <a:pt x="89503" y="152904"/>
                  </a:lnTo>
                  <a:lnTo>
                    <a:pt x="99244" y="204827"/>
                  </a:lnTo>
                  <a:lnTo>
                    <a:pt x="109539" y="257257"/>
                  </a:lnTo>
                  <a:lnTo>
                    <a:pt x="123118" y="303597"/>
                  </a:lnTo>
                  <a:lnTo>
                    <a:pt x="145904" y="361634"/>
                  </a:lnTo>
                  <a:lnTo>
                    <a:pt x="151555" y="404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44194" y="3642860"/>
              <a:ext cx="30128" cy="284270"/>
            </a:xfrm>
            <a:custGeom>
              <a:avLst/>
              <a:gdLst/>
              <a:ahLst/>
              <a:cxnLst/>
              <a:rect l="0" t="0" r="0" b="0"/>
              <a:pathLst>
                <a:path w="30128" h="284270">
                  <a:moveTo>
                    <a:pt x="9070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5863" y="171350"/>
                  </a:lnTo>
                  <a:lnTo>
                    <a:pt x="11556" y="227692"/>
                  </a:lnTo>
                  <a:lnTo>
                    <a:pt x="3012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47979" y="376920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3119"/>
                  </a:lnTo>
                  <a:lnTo>
                    <a:pt x="81451" y="9065"/>
                  </a:lnTo>
                  <a:lnTo>
                    <a:pt x="2519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00663" y="3527046"/>
              <a:ext cx="178985" cy="347442"/>
            </a:xfrm>
            <a:custGeom>
              <a:avLst/>
              <a:gdLst/>
              <a:ahLst/>
              <a:cxnLst/>
              <a:rect l="0" t="0" r="0" b="0"/>
              <a:pathLst>
                <a:path w="178985" h="347442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8645" y="168492"/>
                  </a:lnTo>
                  <a:lnTo>
                    <a:pt x="28401" y="216170"/>
                  </a:lnTo>
                  <a:lnTo>
                    <a:pt x="37531" y="267341"/>
                  </a:lnTo>
                  <a:lnTo>
                    <a:pt x="44328" y="330796"/>
                  </a:lnTo>
                  <a:lnTo>
                    <a:pt x="47100" y="343363"/>
                  </a:lnTo>
                  <a:lnTo>
                    <a:pt x="48947" y="345892"/>
                  </a:lnTo>
                  <a:lnTo>
                    <a:pt x="51000" y="333104"/>
                  </a:lnTo>
                  <a:lnTo>
                    <a:pt x="44093" y="272315"/>
                  </a:lnTo>
                  <a:lnTo>
                    <a:pt x="45333" y="246201"/>
                  </a:lnTo>
                  <a:lnTo>
                    <a:pt x="53683" y="222897"/>
                  </a:lnTo>
                  <a:lnTo>
                    <a:pt x="68313" y="207080"/>
                  </a:lnTo>
                  <a:lnTo>
                    <a:pt x="77128" y="201224"/>
                  </a:lnTo>
                  <a:lnTo>
                    <a:pt x="85343" y="199661"/>
                  </a:lnTo>
                  <a:lnTo>
                    <a:pt x="93160" y="200957"/>
                  </a:lnTo>
                  <a:lnTo>
                    <a:pt x="108085" y="208637"/>
                  </a:lnTo>
                  <a:lnTo>
                    <a:pt x="122517" y="219850"/>
                  </a:lnTo>
                  <a:lnTo>
                    <a:pt x="155853" y="274556"/>
                  </a:lnTo>
                  <a:lnTo>
                    <a:pt x="175130" y="328585"/>
                  </a:lnTo>
                  <a:lnTo>
                    <a:pt x="17898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47127" y="3663917"/>
              <a:ext cx="150064" cy="178985"/>
            </a:xfrm>
            <a:custGeom>
              <a:avLst/>
              <a:gdLst/>
              <a:ahLst/>
              <a:cxnLst/>
              <a:rect l="0" t="0" r="0" b="0"/>
              <a:pathLst>
                <a:path w="150064" h="178985">
                  <a:moveTo>
                    <a:pt x="79919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10231" y="29308"/>
                  </a:lnTo>
                  <a:lnTo>
                    <a:pt x="2154" y="48900"/>
                  </a:lnTo>
                  <a:lnTo>
                    <a:pt x="0" y="60676"/>
                  </a:lnTo>
                  <a:lnTo>
                    <a:pt x="2073" y="69696"/>
                  </a:lnTo>
                  <a:lnTo>
                    <a:pt x="6965" y="76880"/>
                  </a:lnTo>
                  <a:lnTo>
                    <a:pt x="13736" y="82839"/>
                  </a:lnTo>
                  <a:lnTo>
                    <a:pt x="33737" y="89459"/>
                  </a:lnTo>
                  <a:lnTo>
                    <a:pt x="91082" y="102464"/>
                  </a:lnTo>
                  <a:lnTo>
                    <a:pt x="127940" y="113678"/>
                  </a:lnTo>
                  <a:lnTo>
                    <a:pt x="146495" y="125003"/>
                  </a:lnTo>
                  <a:lnTo>
                    <a:pt x="150040" y="131298"/>
                  </a:lnTo>
                  <a:lnTo>
                    <a:pt x="150063" y="137835"/>
                  </a:lnTo>
                  <a:lnTo>
                    <a:pt x="147739" y="144532"/>
                  </a:lnTo>
                  <a:lnTo>
                    <a:pt x="135798" y="155094"/>
                  </a:lnTo>
                  <a:lnTo>
                    <a:pt x="93947" y="171405"/>
                  </a:lnTo>
                  <a:lnTo>
                    <a:pt x="30828" y="177488"/>
                  </a:lnTo>
                  <a:lnTo>
                    <a:pt x="622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980186" y="1389761"/>
            <a:ext cx="3232859" cy="494841"/>
            <a:chOff x="5980186" y="1389761"/>
            <a:chExt cx="3232859" cy="494841"/>
          </a:xfrm>
        </p:grpSpPr>
        <p:sp>
          <p:nvSpPr>
            <p:cNvPr id="88" name="Freeform 87"/>
            <p:cNvSpPr/>
            <p:nvPr/>
          </p:nvSpPr>
          <p:spPr>
            <a:xfrm>
              <a:off x="6203480" y="1484518"/>
              <a:ext cx="39920" cy="400084"/>
            </a:xfrm>
            <a:custGeom>
              <a:avLst/>
              <a:gdLst/>
              <a:ahLst/>
              <a:cxnLst/>
              <a:rect l="0" t="0" r="0" b="0"/>
              <a:pathLst>
                <a:path w="39920" h="40008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13526" y="187805"/>
                  </a:lnTo>
                  <a:lnTo>
                    <a:pt x="19611" y="230868"/>
                  </a:lnTo>
                  <a:lnTo>
                    <a:pt x="26214" y="273403"/>
                  </a:lnTo>
                  <a:lnTo>
                    <a:pt x="35338" y="334472"/>
                  </a:lnTo>
                  <a:lnTo>
                    <a:pt x="39014" y="385736"/>
                  </a:lnTo>
                  <a:lnTo>
                    <a:pt x="3991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80186" y="1484518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410612" y="0"/>
                  </a:moveTo>
                  <a:lnTo>
                    <a:pt x="351994" y="0"/>
                  </a:lnTo>
                  <a:lnTo>
                    <a:pt x="306026" y="0"/>
                  </a:lnTo>
                  <a:lnTo>
                    <a:pt x="249772" y="5589"/>
                  </a:lnTo>
                  <a:lnTo>
                    <a:pt x="188650" y="9065"/>
                  </a:lnTo>
                  <a:lnTo>
                    <a:pt x="143897" y="9878"/>
                  </a:lnTo>
                  <a:lnTo>
                    <a:pt x="85141" y="13455"/>
                  </a:lnTo>
                  <a:lnTo>
                    <a:pt x="28256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23688" y="1617422"/>
              <a:ext cx="142504" cy="193480"/>
            </a:xfrm>
            <a:custGeom>
              <a:avLst/>
              <a:gdLst/>
              <a:ahLst/>
              <a:cxnLst/>
              <a:rect l="0" t="0" r="0" b="0"/>
              <a:pathLst>
                <a:path w="142504" h="193480">
                  <a:moveTo>
                    <a:pt x="3939" y="109251"/>
                  </a:moveTo>
                  <a:lnTo>
                    <a:pt x="66032" y="103662"/>
                  </a:lnTo>
                  <a:lnTo>
                    <a:pt x="107841" y="90123"/>
                  </a:lnTo>
                  <a:lnTo>
                    <a:pt x="124597" y="78913"/>
                  </a:lnTo>
                  <a:lnTo>
                    <a:pt x="136723" y="63012"/>
                  </a:lnTo>
                  <a:lnTo>
                    <a:pt x="141595" y="53859"/>
                  </a:lnTo>
                  <a:lnTo>
                    <a:pt x="142503" y="45417"/>
                  </a:lnTo>
                  <a:lnTo>
                    <a:pt x="137273" y="29797"/>
                  </a:lnTo>
                  <a:lnTo>
                    <a:pt x="124030" y="18176"/>
                  </a:lnTo>
                  <a:lnTo>
                    <a:pt x="86932" y="1184"/>
                  </a:lnTo>
                  <a:lnTo>
                    <a:pt x="66561" y="0"/>
                  </a:lnTo>
                  <a:lnTo>
                    <a:pt x="46979" y="4543"/>
                  </a:lnTo>
                  <a:lnTo>
                    <a:pt x="30477" y="14361"/>
                  </a:lnTo>
                  <a:lnTo>
                    <a:pt x="18463" y="32763"/>
                  </a:lnTo>
                  <a:lnTo>
                    <a:pt x="1218" y="77115"/>
                  </a:lnTo>
                  <a:lnTo>
                    <a:pt x="0" y="98478"/>
                  </a:lnTo>
                  <a:lnTo>
                    <a:pt x="8750" y="140788"/>
                  </a:lnTo>
                  <a:lnTo>
                    <a:pt x="21285" y="158753"/>
                  </a:lnTo>
                  <a:lnTo>
                    <a:pt x="38554" y="173366"/>
                  </a:lnTo>
                  <a:lnTo>
                    <a:pt x="71997" y="189159"/>
                  </a:lnTo>
                  <a:lnTo>
                    <a:pt x="88167" y="193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38197" y="1652955"/>
              <a:ext cx="144712" cy="157947"/>
            </a:xfrm>
            <a:custGeom>
              <a:avLst/>
              <a:gdLst/>
              <a:ahLst/>
              <a:cxnLst/>
              <a:rect l="0" t="0" r="0" b="0"/>
              <a:pathLst>
                <a:path w="144712" h="157947">
                  <a:moveTo>
                    <a:pt x="0" y="42133"/>
                  </a:moveTo>
                  <a:lnTo>
                    <a:pt x="5588" y="100749"/>
                  </a:lnTo>
                  <a:lnTo>
                    <a:pt x="9065" y="141129"/>
                  </a:lnTo>
                  <a:lnTo>
                    <a:pt x="8383" y="145565"/>
                  </a:lnTo>
                  <a:lnTo>
                    <a:pt x="6758" y="143843"/>
                  </a:lnTo>
                  <a:lnTo>
                    <a:pt x="3003" y="129451"/>
                  </a:lnTo>
                  <a:lnTo>
                    <a:pt x="396" y="68767"/>
                  </a:lnTo>
                  <a:lnTo>
                    <a:pt x="6415" y="44612"/>
                  </a:lnTo>
                  <a:lnTo>
                    <a:pt x="18058" y="23347"/>
                  </a:lnTo>
                  <a:lnTo>
                    <a:pt x="34932" y="6097"/>
                  </a:lnTo>
                  <a:lnTo>
                    <a:pt x="44345" y="1732"/>
                  </a:lnTo>
                  <a:lnTo>
                    <a:pt x="64162" y="0"/>
                  </a:lnTo>
                  <a:lnTo>
                    <a:pt x="81549" y="6249"/>
                  </a:lnTo>
                  <a:lnTo>
                    <a:pt x="111774" y="29326"/>
                  </a:lnTo>
                  <a:lnTo>
                    <a:pt x="127615" y="55106"/>
                  </a:lnTo>
                  <a:lnTo>
                    <a:pt x="142277" y="96428"/>
                  </a:lnTo>
                  <a:lnTo>
                    <a:pt x="144711" y="131400"/>
                  </a:lnTo>
                  <a:lnTo>
                    <a:pt x="136870" y="157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85679" y="1431875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2195" y="54145"/>
                  </a:lnTo>
                  <a:lnTo>
                    <a:pt x="434" y="114681"/>
                  </a:lnTo>
                  <a:lnTo>
                    <a:pt x="128" y="165651"/>
                  </a:lnTo>
                  <a:lnTo>
                    <a:pt x="38" y="217798"/>
                  </a:lnTo>
                  <a:lnTo>
                    <a:pt x="7" y="280585"/>
                  </a:lnTo>
                  <a:lnTo>
                    <a:pt x="1" y="33874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27751" y="160033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89233" y="16789"/>
                  </a:lnTo>
                  <a:lnTo>
                    <a:pt x="128019" y="20214"/>
                  </a:lnTo>
                  <a:lnTo>
                    <a:pt x="70521" y="20891"/>
                  </a:lnTo>
                  <a:lnTo>
                    <a:pt x="12522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01492" y="1421347"/>
              <a:ext cx="136871" cy="327305"/>
            </a:xfrm>
            <a:custGeom>
              <a:avLst/>
              <a:gdLst/>
              <a:ahLst/>
              <a:cxnLst/>
              <a:rect l="0" t="0" r="0" b="0"/>
              <a:pathLst>
                <a:path w="136871" h="327305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1350"/>
                  </a:lnTo>
                  <a:lnTo>
                    <a:pt x="13455" y="230812"/>
                  </a:lnTo>
                  <a:lnTo>
                    <a:pt x="16509" y="259341"/>
                  </a:lnTo>
                  <a:lnTo>
                    <a:pt x="8936" y="312664"/>
                  </a:lnTo>
                  <a:lnTo>
                    <a:pt x="5957" y="324256"/>
                  </a:lnTo>
                  <a:lnTo>
                    <a:pt x="3972" y="327304"/>
                  </a:lnTo>
                  <a:lnTo>
                    <a:pt x="2648" y="324658"/>
                  </a:lnTo>
                  <a:lnTo>
                    <a:pt x="349" y="273080"/>
                  </a:lnTo>
                  <a:lnTo>
                    <a:pt x="3188" y="215292"/>
                  </a:lnTo>
                  <a:lnTo>
                    <a:pt x="5635" y="203189"/>
                  </a:lnTo>
                  <a:lnTo>
                    <a:pt x="10776" y="193951"/>
                  </a:lnTo>
                  <a:lnTo>
                    <a:pt x="25846" y="180567"/>
                  </a:lnTo>
                  <a:lnTo>
                    <a:pt x="34778" y="177700"/>
                  </a:lnTo>
                  <a:lnTo>
                    <a:pt x="54062" y="177633"/>
                  </a:lnTo>
                  <a:lnTo>
                    <a:pt x="71211" y="184623"/>
                  </a:lnTo>
                  <a:lnTo>
                    <a:pt x="101284" y="208174"/>
                  </a:lnTo>
                  <a:lnTo>
                    <a:pt x="122687" y="239626"/>
                  </a:lnTo>
                  <a:lnTo>
                    <a:pt x="132668" y="278580"/>
                  </a:lnTo>
                  <a:lnTo>
                    <a:pt x="13687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62121" y="1583229"/>
              <a:ext cx="267000" cy="191201"/>
            </a:xfrm>
            <a:custGeom>
              <a:avLst/>
              <a:gdLst/>
              <a:ahLst/>
              <a:cxnLst/>
              <a:rect l="0" t="0" r="0" b="0"/>
              <a:pathLst>
                <a:path w="267000" h="191201">
                  <a:moveTo>
                    <a:pt x="81526" y="17102"/>
                  </a:moveTo>
                  <a:lnTo>
                    <a:pt x="57480" y="26677"/>
                  </a:lnTo>
                  <a:lnTo>
                    <a:pt x="21933" y="56505"/>
                  </a:lnTo>
                  <a:lnTo>
                    <a:pt x="6417" y="82589"/>
                  </a:lnTo>
                  <a:lnTo>
                    <a:pt x="0" y="118134"/>
                  </a:lnTo>
                  <a:lnTo>
                    <a:pt x="4738" y="141554"/>
                  </a:lnTo>
                  <a:lnTo>
                    <a:pt x="20560" y="171350"/>
                  </a:lnTo>
                  <a:lnTo>
                    <a:pt x="26844" y="179596"/>
                  </a:lnTo>
                  <a:lnTo>
                    <a:pt x="46305" y="188757"/>
                  </a:lnTo>
                  <a:lnTo>
                    <a:pt x="58046" y="191200"/>
                  </a:lnTo>
                  <a:lnTo>
                    <a:pt x="68213" y="190490"/>
                  </a:lnTo>
                  <a:lnTo>
                    <a:pt x="85747" y="183460"/>
                  </a:lnTo>
                  <a:lnTo>
                    <a:pt x="108773" y="160760"/>
                  </a:lnTo>
                  <a:lnTo>
                    <a:pt x="117033" y="138662"/>
                  </a:lnTo>
                  <a:lnTo>
                    <a:pt x="119533" y="113243"/>
                  </a:lnTo>
                  <a:lnTo>
                    <a:pt x="108599" y="50487"/>
                  </a:lnTo>
                  <a:lnTo>
                    <a:pt x="103085" y="41699"/>
                  </a:lnTo>
                  <a:lnTo>
                    <a:pt x="87598" y="28814"/>
                  </a:lnTo>
                  <a:lnTo>
                    <a:pt x="84405" y="22570"/>
                  </a:lnTo>
                  <a:lnTo>
                    <a:pt x="84615" y="16068"/>
                  </a:lnTo>
                  <a:lnTo>
                    <a:pt x="87095" y="9394"/>
                  </a:lnTo>
                  <a:lnTo>
                    <a:pt x="93428" y="4944"/>
                  </a:lnTo>
                  <a:lnTo>
                    <a:pt x="112942" y="0"/>
                  </a:lnTo>
                  <a:lnTo>
                    <a:pt x="122357" y="1022"/>
                  </a:lnTo>
                  <a:lnTo>
                    <a:pt x="139058" y="8395"/>
                  </a:lnTo>
                  <a:lnTo>
                    <a:pt x="144447" y="15977"/>
                  </a:lnTo>
                  <a:lnTo>
                    <a:pt x="152032" y="49004"/>
                  </a:lnTo>
                  <a:lnTo>
                    <a:pt x="160395" y="110283"/>
                  </a:lnTo>
                  <a:lnTo>
                    <a:pt x="165690" y="118997"/>
                  </a:lnTo>
                  <a:lnTo>
                    <a:pt x="180934" y="131799"/>
                  </a:lnTo>
                  <a:lnTo>
                    <a:pt x="189912" y="134511"/>
                  </a:lnTo>
                  <a:lnTo>
                    <a:pt x="209247" y="134404"/>
                  </a:lnTo>
                  <a:lnTo>
                    <a:pt x="226418" y="124219"/>
                  </a:lnTo>
                  <a:lnTo>
                    <a:pt x="256506" y="89084"/>
                  </a:lnTo>
                  <a:lnTo>
                    <a:pt x="264580" y="65861"/>
                  </a:lnTo>
                  <a:lnTo>
                    <a:pt x="266999" y="42282"/>
                  </a:lnTo>
                  <a:lnTo>
                    <a:pt x="260511" y="6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85323" y="1550123"/>
              <a:ext cx="158453" cy="182388"/>
            </a:xfrm>
            <a:custGeom>
              <a:avLst/>
              <a:gdLst/>
              <a:ahLst/>
              <a:cxnLst/>
              <a:rect l="0" t="0" r="0" b="0"/>
              <a:pathLst>
                <a:path w="158453" h="182388">
                  <a:moveTo>
                    <a:pt x="137350" y="18623"/>
                  </a:moveTo>
                  <a:lnTo>
                    <a:pt x="82305" y="1834"/>
                  </a:lnTo>
                  <a:lnTo>
                    <a:pt x="45522" y="0"/>
                  </a:lnTo>
                  <a:lnTo>
                    <a:pt x="22839" y="3717"/>
                  </a:lnTo>
                  <a:lnTo>
                    <a:pt x="14216" y="8686"/>
                  </a:lnTo>
                  <a:lnTo>
                    <a:pt x="1516" y="23565"/>
                  </a:lnTo>
                  <a:lnTo>
                    <a:pt x="0" y="32446"/>
                  </a:lnTo>
                  <a:lnTo>
                    <a:pt x="4556" y="51673"/>
                  </a:lnTo>
                  <a:lnTo>
                    <a:pt x="17499" y="65677"/>
                  </a:lnTo>
                  <a:lnTo>
                    <a:pt x="54405" y="84199"/>
                  </a:lnTo>
                  <a:lnTo>
                    <a:pt x="114267" y="97492"/>
                  </a:lnTo>
                  <a:lnTo>
                    <a:pt x="144159" y="114911"/>
                  </a:lnTo>
                  <a:lnTo>
                    <a:pt x="152418" y="121419"/>
                  </a:lnTo>
                  <a:lnTo>
                    <a:pt x="156754" y="130437"/>
                  </a:lnTo>
                  <a:lnTo>
                    <a:pt x="158452" y="152936"/>
                  </a:lnTo>
                  <a:lnTo>
                    <a:pt x="154927" y="161977"/>
                  </a:lnTo>
                  <a:lnTo>
                    <a:pt x="141653" y="175143"/>
                  </a:lnTo>
                  <a:lnTo>
                    <a:pt x="120936" y="181774"/>
                  </a:lnTo>
                  <a:lnTo>
                    <a:pt x="79844" y="182387"/>
                  </a:lnTo>
                  <a:lnTo>
                    <a:pt x="16651" y="170083"/>
                  </a:lnTo>
                  <a:lnTo>
                    <a:pt x="480" y="166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30506" y="1587311"/>
              <a:ext cx="208023" cy="160420"/>
            </a:xfrm>
            <a:custGeom>
              <a:avLst/>
              <a:gdLst/>
              <a:ahLst/>
              <a:cxnLst/>
              <a:rect l="0" t="0" r="0" b="0"/>
              <a:pathLst>
                <a:path w="208023" h="160420">
                  <a:moveTo>
                    <a:pt x="113266" y="76191"/>
                  </a:moveTo>
                  <a:lnTo>
                    <a:pt x="113266" y="53834"/>
                  </a:lnTo>
                  <a:lnTo>
                    <a:pt x="102088" y="23164"/>
                  </a:lnTo>
                  <a:lnTo>
                    <a:pt x="87241" y="8560"/>
                  </a:lnTo>
                  <a:lnTo>
                    <a:pt x="78368" y="3027"/>
                  </a:lnTo>
                  <a:lnTo>
                    <a:pt x="56032" y="0"/>
                  </a:lnTo>
                  <a:lnTo>
                    <a:pt x="43524" y="831"/>
                  </a:lnTo>
                  <a:lnTo>
                    <a:pt x="34016" y="4894"/>
                  </a:lnTo>
                  <a:lnTo>
                    <a:pt x="20331" y="18767"/>
                  </a:lnTo>
                  <a:lnTo>
                    <a:pt x="6051" y="46308"/>
                  </a:lnTo>
                  <a:lnTo>
                    <a:pt x="0" y="82285"/>
                  </a:lnTo>
                  <a:lnTo>
                    <a:pt x="3796" y="116991"/>
                  </a:lnTo>
                  <a:lnTo>
                    <a:pt x="15480" y="135659"/>
                  </a:lnTo>
                  <a:lnTo>
                    <a:pt x="23509" y="143912"/>
                  </a:lnTo>
                  <a:lnTo>
                    <a:pt x="32371" y="148245"/>
                  </a:lnTo>
                  <a:lnTo>
                    <a:pt x="51576" y="149939"/>
                  </a:lnTo>
                  <a:lnTo>
                    <a:pt x="68691" y="143673"/>
                  </a:lnTo>
                  <a:lnTo>
                    <a:pt x="84096" y="131919"/>
                  </a:lnTo>
                  <a:lnTo>
                    <a:pt x="98742" y="114997"/>
                  </a:lnTo>
                  <a:lnTo>
                    <a:pt x="117632" y="76491"/>
                  </a:lnTo>
                  <a:lnTo>
                    <a:pt x="119686" y="78731"/>
                  </a:lnTo>
                  <a:lnTo>
                    <a:pt x="128572" y="110358"/>
                  </a:lnTo>
                  <a:lnTo>
                    <a:pt x="143797" y="134538"/>
                  </a:lnTo>
                  <a:lnTo>
                    <a:pt x="159590" y="146187"/>
                  </a:lnTo>
                  <a:lnTo>
                    <a:pt x="185093" y="156202"/>
                  </a:lnTo>
                  <a:lnTo>
                    <a:pt x="208022" y="160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70114" y="1580836"/>
              <a:ext cx="149414" cy="155911"/>
            </a:xfrm>
            <a:custGeom>
              <a:avLst/>
              <a:gdLst/>
              <a:ahLst/>
              <a:cxnLst/>
              <a:rect l="0" t="0" r="0" b="0"/>
              <a:pathLst>
                <a:path w="149414" h="155911">
                  <a:moveTo>
                    <a:pt x="0" y="51081"/>
                  </a:moveTo>
                  <a:lnTo>
                    <a:pt x="5589" y="109698"/>
                  </a:lnTo>
                  <a:lnTo>
                    <a:pt x="9065" y="150077"/>
                  </a:lnTo>
                  <a:lnTo>
                    <a:pt x="8382" y="155683"/>
                  </a:lnTo>
                  <a:lnTo>
                    <a:pt x="6758" y="155910"/>
                  </a:lnTo>
                  <a:lnTo>
                    <a:pt x="4505" y="152552"/>
                  </a:lnTo>
                  <a:lnTo>
                    <a:pt x="593" y="97790"/>
                  </a:lnTo>
                  <a:lnTo>
                    <a:pt x="2603" y="68331"/>
                  </a:lnTo>
                  <a:lnTo>
                    <a:pt x="22957" y="20823"/>
                  </a:lnTo>
                  <a:lnTo>
                    <a:pt x="29343" y="9852"/>
                  </a:lnTo>
                  <a:lnTo>
                    <a:pt x="37109" y="3708"/>
                  </a:lnTo>
                  <a:lnTo>
                    <a:pt x="45796" y="781"/>
                  </a:lnTo>
                  <a:lnTo>
                    <a:pt x="55097" y="0"/>
                  </a:lnTo>
                  <a:lnTo>
                    <a:pt x="74791" y="5372"/>
                  </a:lnTo>
                  <a:lnTo>
                    <a:pt x="94072" y="16728"/>
                  </a:lnTo>
                  <a:lnTo>
                    <a:pt x="132809" y="62631"/>
                  </a:lnTo>
                  <a:lnTo>
                    <a:pt x="148665" y="99087"/>
                  </a:lnTo>
                  <a:lnTo>
                    <a:pt x="149413" y="109991"/>
                  </a:lnTo>
                  <a:lnTo>
                    <a:pt x="136870" y="145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88093" y="1407124"/>
              <a:ext cx="150519" cy="324912"/>
            </a:xfrm>
            <a:custGeom>
              <a:avLst/>
              <a:gdLst/>
              <a:ahLst/>
              <a:cxnLst/>
              <a:rect l="0" t="0" r="0" b="0"/>
              <a:pathLst>
                <a:path w="150519" h="324912">
                  <a:moveTo>
                    <a:pt x="129461" y="245850"/>
                  </a:moveTo>
                  <a:lnTo>
                    <a:pt x="92375" y="211103"/>
                  </a:lnTo>
                  <a:lnTo>
                    <a:pt x="74374" y="201941"/>
                  </a:lnTo>
                  <a:lnTo>
                    <a:pt x="54675" y="200208"/>
                  </a:lnTo>
                  <a:lnTo>
                    <a:pt x="44509" y="201384"/>
                  </a:lnTo>
                  <a:lnTo>
                    <a:pt x="26974" y="212049"/>
                  </a:lnTo>
                  <a:lnTo>
                    <a:pt x="12552" y="228487"/>
                  </a:lnTo>
                  <a:lnTo>
                    <a:pt x="2242" y="247492"/>
                  </a:lnTo>
                  <a:lnTo>
                    <a:pt x="0" y="270756"/>
                  </a:lnTo>
                  <a:lnTo>
                    <a:pt x="4073" y="294354"/>
                  </a:lnTo>
                  <a:lnTo>
                    <a:pt x="13681" y="312640"/>
                  </a:lnTo>
                  <a:lnTo>
                    <a:pt x="21859" y="318453"/>
                  </a:lnTo>
                  <a:lnTo>
                    <a:pt x="43424" y="324911"/>
                  </a:lnTo>
                  <a:lnTo>
                    <a:pt x="68606" y="321542"/>
                  </a:lnTo>
                  <a:lnTo>
                    <a:pt x="81872" y="317368"/>
                  </a:lnTo>
                  <a:lnTo>
                    <a:pt x="99732" y="303372"/>
                  </a:lnTo>
                  <a:lnTo>
                    <a:pt x="116363" y="275761"/>
                  </a:lnTo>
                  <a:lnTo>
                    <a:pt x="123640" y="254464"/>
                  </a:lnTo>
                  <a:lnTo>
                    <a:pt x="131431" y="202664"/>
                  </a:lnTo>
                  <a:lnTo>
                    <a:pt x="138298" y="147372"/>
                  </a:lnTo>
                  <a:lnTo>
                    <a:pt x="145078" y="99818"/>
                  </a:lnTo>
                  <a:lnTo>
                    <a:pt x="143317" y="48683"/>
                  </a:lnTo>
                  <a:lnTo>
                    <a:pt x="135386" y="7665"/>
                  </a:lnTo>
                  <a:lnTo>
                    <a:pt x="131072" y="1662"/>
                  </a:lnTo>
                  <a:lnTo>
                    <a:pt x="125856" y="0"/>
                  </a:lnTo>
                  <a:lnTo>
                    <a:pt x="120038" y="1231"/>
                  </a:lnTo>
                  <a:lnTo>
                    <a:pt x="116160" y="7902"/>
                  </a:lnTo>
                  <a:lnTo>
                    <a:pt x="109937" y="60634"/>
                  </a:lnTo>
                  <a:lnTo>
                    <a:pt x="108707" y="121786"/>
                  </a:lnTo>
                  <a:lnTo>
                    <a:pt x="113658" y="181592"/>
                  </a:lnTo>
                  <a:lnTo>
                    <a:pt x="111909" y="203253"/>
                  </a:lnTo>
                  <a:lnTo>
                    <a:pt x="123366" y="261904"/>
                  </a:lnTo>
                  <a:lnTo>
                    <a:pt x="150518" y="309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80797" y="1452932"/>
              <a:ext cx="15742" cy="273742"/>
            </a:xfrm>
            <a:custGeom>
              <a:avLst/>
              <a:gdLst/>
              <a:ahLst/>
              <a:cxnLst/>
              <a:rect l="0" t="0" r="0" b="0"/>
              <a:pathLst>
                <a:path w="15742" h="273742">
                  <a:moveTo>
                    <a:pt x="5213" y="0"/>
                  </a:moveTo>
                  <a:lnTo>
                    <a:pt x="2093" y="57264"/>
                  </a:lnTo>
                  <a:lnTo>
                    <a:pt x="0" y="103535"/>
                  </a:lnTo>
                  <a:lnTo>
                    <a:pt x="4184" y="166681"/>
                  </a:lnTo>
                  <a:lnTo>
                    <a:pt x="6180" y="225904"/>
                  </a:lnTo>
                  <a:lnTo>
                    <a:pt x="1574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91253" y="1579274"/>
              <a:ext cx="189515" cy="19793"/>
            </a:xfrm>
            <a:custGeom>
              <a:avLst/>
              <a:gdLst/>
              <a:ahLst/>
              <a:cxnLst/>
              <a:rect l="0" t="0" r="0" b="0"/>
              <a:pathLst>
                <a:path w="189515" h="19793">
                  <a:moveTo>
                    <a:pt x="189514" y="0"/>
                  </a:moveTo>
                  <a:lnTo>
                    <a:pt x="136486" y="14654"/>
                  </a:lnTo>
                  <a:lnTo>
                    <a:pt x="85106" y="19792"/>
                  </a:lnTo>
                  <a:lnTo>
                    <a:pt x="29203" y="1768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12352" y="1389761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2340" y="34792"/>
                  </a:lnTo>
                  <a:lnTo>
                    <a:pt x="19787" y="96777"/>
                  </a:lnTo>
                  <a:lnTo>
                    <a:pt x="29255" y="159757"/>
                  </a:lnTo>
                  <a:lnTo>
                    <a:pt x="38361" y="217257"/>
                  </a:lnTo>
                  <a:lnTo>
                    <a:pt x="38254" y="270556"/>
                  </a:lnTo>
                  <a:lnTo>
                    <a:pt x="36031" y="282146"/>
                  </a:lnTo>
                  <a:lnTo>
                    <a:pt x="34549" y="285194"/>
                  </a:lnTo>
                  <a:lnTo>
                    <a:pt x="33561" y="282546"/>
                  </a:lnTo>
                  <a:lnTo>
                    <a:pt x="33634" y="267126"/>
                  </a:lnTo>
                  <a:lnTo>
                    <a:pt x="46356" y="205727"/>
                  </a:lnTo>
                  <a:lnTo>
                    <a:pt x="61958" y="175730"/>
                  </a:lnTo>
                  <a:lnTo>
                    <a:pt x="69381" y="170966"/>
                  </a:lnTo>
                  <a:lnTo>
                    <a:pt x="86988" y="168792"/>
                  </a:lnTo>
                  <a:lnTo>
                    <a:pt x="103392" y="174844"/>
                  </a:lnTo>
                  <a:lnTo>
                    <a:pt x="111042" y="179734"/>
                  </a:lnTo>
                  <a:lnTo>
                    <a:pt x="132987" y="208973"/>
                  </a:lnTo>
                  <a:lnTo>
                    <a:pt x="148718" y="241682"/>
                  </a:lnTo>
                  <a:lnTo>
                    <a:pt x="156716" y="296830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54729" y="1531571"/>
              <a:ext cx="158316" cy="207693"/>
            </a:xfrm>
            <a:custGeom>
              <a:avLst/>
              <a:gdLst/>
              <a:ahLst/>
              <a:cxnLst/>
              <a:rect l="0" t="0" r="0" b="0"/>
              <a:pathLst>
                <a:path w="158316" h="207693">
                  <a:moveTo>
                    <a:pt x="115592" y="5589"/>
                  </a:moveTo>
                  <a:lnTo>
                    <a:pt x="98824" y="0"/>
                  </a:lnTo>
                  <a:lnTo>
                    <a:pt x="81234" y="376"/>
                  </a:lnTo>
                  <a:lnTo>
                    <a:pt x="24933" y="14478"/>
                  </a:lnTo>
                  <a:lnTo>
                    <a:pt x="6669" y="25527"/>
                  </a:lnTo>
                  <a:lnTo>
                    <a:pt x="2032" y="32919"/>
                  </a:lnTo>
                  <a:lnTo>
                    <a:pt x="0" y="50491"/>
                  </a:lnTo>
                  <a:lnTo>
                    <a:pt x="4606" y="57751"/>
                  </a:lnTo>
                  <a:lnTo>
                    <a:pt x="65325" y="97711"/>
                  </a:lnTo>
                  <a:lnTo>
                    <a:pt x="123210" y="124291"/>
                  </a:lnTo>
                  <a:lnTo>
                    <a:pt x="146315" y="146435"/>
                  </a:lnTo>
                  <a:lnTo>
                    <a:pt x="153622" y="155638"/>
                  </a:lnTo>
                  <a:lnTo>
                    <a:pt x="157323" y="165283"/>
                  </a:lnTo>
                  <a:lnTo>
                    <a:pt x="158315" y="185359"/>
                  </a:lnTo>
                  <a:lnTo>
                    <a:pt x="154603" y="193286"/>
                  </a:lnTo>
                  <a:lnTo>
                    <a:pt x="141119" y="205213"/>
                  </a:lnTo>
                  <a:lnTo>
                    <a:pt x="132610" y="207692"/>
                  </a:lnTo>
                  <a:lnTo>
                    <a:pt x="113797" y="207327"/>
                  </a:lnTo>
                  <a:lnTo>
                    <a:pt x="65833" y="194401"/>
                  </a:lnTo>
                  <a:lnTo>
                    <a:pt x="41893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008262" y="2495253"/>
            <a:ext cx="3467523" cy="652768"/>
            <a:chOff x="6008262" y="2495253"/>
            <a:chExt cx="3467523" cy="652768"/>
          </a:xfrm>
        </p:grpSpPr>
        <p:sp>
          <p:nvSpPr>
            <p:cNvPr id="105" name="Freeform 104"/>
            <p:cNvSpPr/>
            <p:nvPr/>
          </p:nvSpPr>
          <p:spPr>
            <a:xfrm>
              <a:off x="6008262" y="2495253"/>
              <a:ext cx="203552" cy="473784"/>
            </a:xfrm>
            <a:custGeom>
              <a:avLst/>
              <a:gdLst/>
              <a:ahLst/>
              <a:cxnLst/>
              <a:rect l="0" t="0" r="0" b="0"/>
              <a:pathLst>
                <a:path w="203552" h="473784">
                  <a:moveTo>
                    <a:pt x="98266" y="473783"/>
                  </a:moveTo>
                  <a:lnTo>
                    <a:pt x="87088" y="462605"/>
                  </a:lnTo>
                  <a:lnTo>
                    <a:pt x="81600" y="441518"/>
                  </a:lnTo>
                  <a:lnTo>
                    <a:pt x="75390" y="393643"/>
                  </a:lnTo>
                  <a:lnTo>
                    <a:pt x="66142" y="341243"/>
                  </a:lnTo>
                  <a:lnTo>
                    <a:pt x="52536" y="281616"/>
                  </a:lnTo>
                  <a:lnTo>
                    <a:pt x="38584" y="223607"/>
                  </a:lnTo>
                  <a:lnTo>
                    <a:pt x="24563" y="160157"/>
                  </a:lnTo>
                  <a:lnTo>
                    <a:pt x="10528" y="107805"/>
                  </a:lnTo>
                  <a:lnTo>
                    <a:pt x="0" y="74447"/>
                  </a:lnTo>
                  <a:lnTo>
                    <a:pt x="2340" y="52975"/>
                  </a:lnTo>
                  <a:lnTo>
                    <a:pt x="6239" y="42336"/>
                  </a:lnTo>
                  <a:lnTo>
                    <a:pt x="19930" y="27395"/>
                  </a:lnTo>
                  <a:lnTo>
                    <a:pt x="28495" y="21773"/>
                  </a:lnTo>
                  <a:lnTo>
                    <a:pt x="86060" y="8890"/>
                  </a:lnTo>
                  <a:lnTo>
                    <a:pt x="148565" y="1171"/>
                  </a:lnTo>
                  <a:lnTo>
                    <a:pt x="2035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85471" y="2758466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43208" y="2790051"/>
              <a:ext cx="158595" cy="160204"/>
            </a:xfrm>
            <a:custGeom>
              <a:avLst/>
              <a:gdLst/>
              <a:ahLst/>
              <a:cxnLst/>
              <a:rect l="0" t="0" r="0" b="0"/>
              <a:pathLst>
                <a:path w="158595" h="160204">
                  <a:moveTo>
                    <a:pt x="94947" y="10529"/>
                  </a:moveTo>
                  <a:lnTo>
                    <a:pt x="78179" y="4940"/>
                  </a:lnTo>
                  <a:lnTo>
                    <a:pt x="60589" y="5315"/>
                  </a:lnTo>
                  <a:lnTo>
                    <a:pt x="42242" y="10551"/>
                  </a:lnTo>
                  <a:lnTo>
                    <a:pt x="4154" y="39532"/>
                  </a:lnTo>
                  <a:lnTo>
                    <a:pt x="493" y="47412"/>
                  </a:lnTo>
                  <a:lnTo>
                    <a:pt x="0" y="101044"/>
                  </a:lnTo>
                  <a:lnTo>
                    <a:pt x="11312" y="135614"/>
                  </a:lnTo>
                  <a:lnTo>
                    <a:pt x="26191" y="151130"/>
                  </a:lnTo>
                  <a:lnTo>
                    <a:pt x="35071" y="156906"/>
                  </a:lnTo>
                  <a:lnTo>
                    <a:pt x="54298" y="160203"/>
                  </a:lnTo>
                  <a:lnTo>
                    <a:pt x="75711" y="156599"/>
                  </a:lnTo>
                  <a:lnTo>
                    <a:pt x="111734" y="141417"/>
                  </a:lnTo>
                  <a:lnTo>
                    <a:pt x="138266" y="120930"/>
                  </a:lnTo>
                  <a:lnTo>
                    <a:pt x="153584" y="102880"/>
                  </a:lnTo>
                  <a:lnTo>
                    <a:pt x="157435" y="93153"/>
                  </a:lnTo>
                  <a:lnTo>
                    <a:pt x="158594" y="72987"/>
                  </a:lnTo>
                  <a:lnTo>
                    <a:pt x="152670" y="41903"/>
                  </a:lnTo>
                  <a:lnTo>
                    <a:pt x="137917" y="16056"/>
                  </a:lnTo>
                  <a:lnTo>
                    <a:pt x="130613" y="10704"/>
                  </a:lnTo>
                  <a:lnTo>
                    <a:pt x="949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58908" y="2758466"/>
              <a:ext cx="100346" cy="196145"/>
            </a:xfrm>
            <a:custGeom>
              <a:avLst/>
              <a:gdLst/>
              <a:ahLst/>
              <a:cxnLst/>
              <a:rect l="0" t="0" r="0" b="0"/>
              <a:pathLst>
                <a:path w="100346" h="196145">
                  <a:moveTo>
                    <a:pt x="5589" y="63171"/>
                  </a:moveTo>
                  <a:lnTo>
                    <a:pt x="0" y="79939"/>
                  </a:lnTo>
                  <a:lnTo>
                    <a:pt x="694" y="87218"/>
                  </a:lnTo>
                  <a:lnTo>
                    <a:pt x="24031" y="145447"/>
                  </a:lnTo>
                  <a:lnTo>
                    <a:pt x="48573" y="186008"/>
                  </a:lnTo>
                  <a:lnTo>
                    <a:pt x="57449" y="196144"/>
                  </a:lnTo>
                  <a:lnTo>
                    <a:pt x="37026" y="137605"/>
                  </a:lnTo>
                  <a:lnTo>
                    <a:pt x="28920" y="117310"/>
                  </a:lnTo>
                  <a:lnTo>
                    <a:pt x="13542" y="90391"/>
                  </a:lnTo>
                  <a:lnTo>
                    <a:pt x="9124" y="66690"/>
                  </a:lnTo>
                  <a:lnTo>
                    <a:pt x="13399" y="46797"/>
                  </a:lnTo>
                  <a:lnTo>
                    <a:pt x="24268" y="30157"/>
                  </a:lnTo>
                  <a:lnTo>
                    <a:pt x="40797" y="14963"/>
                  </a:lnTo>
                  <a:lnTo>
                    <a:pt x="62961" y="6650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75105" y="2547896"/>
              <a:ext cx="31549" cy="410612"/>
            </a:xfrm>
            <a:custGeom>
              <a:avLst/>
              <a:gdLst/>
              <a:ahLst/>
              <a:cxnLst/>
              <a:rect l="0" t="0" r="0" b="0"/>
              <a:pathLst>
                <a:path w="31549" h="410612">
                  <a:moveTo>
                    <a:pt x="10490" y="0"/>
                  </a:moveTo>
                  <a:lnTo>
                    <a:pt x="2157" y="54144"/>
                  </a:lnTo>
                  <a:lnTo>
                    <a:pt x="396" y="114680"/>
                  </a:lnTo>
                  <a:lnTo>
                    <a:pt x="91" y="165651"/>
                  </a:lnTo>
                  <a:lnTo>
                    <a:pt x="0" y="217797"/>
                  </a:lnTo>
                  <a:lnTo>
                    <a:pt x="5563" y="275882"/>
                  </a:lnTo>
                  <a:lnTo>
                    <a:pt x="14620" y="326368"/>
                  </a:lnTo>
                  <a:lnTo>
                    <a:pt x="26991" y="381839"/>
                  </a:lnTo>
                  <a:lnTo>
                    <a:pt x="3154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90839" y="2716352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6954" y="3119"/>
                  </a:lnTo>
                  <a:lnTo>
                    <a:pt x="106418" y="9065"/>
                  </a:lnTo>
                  <a:lnTo>
                    <a:pt x="5544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11938" y="2800580"/>
              <a:ext cx="105285" cy="94757"/>
            </a:xfrm>
            <a:custGeom>
              <a:avLst/>
              <a:gdLst/>
              <a:ahLst/>
              <a:cxnLst/>
              <a:rect l="0" t="0" r="0" b="0"/>
              <a:pathLst>
                <a:path w="105285" h="94757">
                  <a:moveTo>
                    <a:pt x="0" y="0"/>
                  </a:moveTo>
                  <a:lnTo>
                    <a:pt x="63333" y="63333"/>
                  </a:lnTo>
                  <a:lnTo>
                    <a:pt x="10528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11938" y="2726880"/>
              <a:ext cx="136871" cy="421141"/>
            </a:xfrm>
            <a:custGeom>
              <a:avLst/>
              <a:gdLst/>
              <a:ahLst/>
              <a:cxnLst/>
              <a:rect l="0" t="0" r="0" b="0"/>
              <a:pathLst>
                <a:path w="136871" h="421141">
                  <a:moveTo>
                    <a:pt x="136870" y="0"/>
                  </a:moveTo>
                  <a:lnTo>
                    <a:pt x="117742" y="62281"/>
                  </a:lnTo>
                  <a:lnTo>
                    <a:pt x="99990" y="116331"/>
                  </a:lnTo>
                  <a:lnTo>
                    <a:pt x="90201" y="166479"/>
                  </a:lnTo>
                  <a:lnTo>
                    <a:pt x="77002" y="224651"/>
                  </a:lnTo>
                  <a:lnTo>
                    <a:pt x="60010" y="275483"/>
                  </a:lnTo>
                  <a:lnTo>
                    <a:pt x="40060" y="330237"/>
                  </a:lnTo>
                  <a:lnTo>
                    <a:pt x="23684" y="38377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19536" y="2568953"/>
              <a:ext cx="18827" cy="357970"/>
            </a:xfrm>
            <a:custGeom>
              <a:avLst/>
              <a:gdLst/>
              <a:ahLst/>
              <a:cxnLst/>
              <a:rect l="0" t="0" r="0" b="0"/>
              <a:pathLst>
                <a:path w="18827" h="357970">
                  <a:moveTo>
                    <a:pt x="18826" y="0"/>
                  </a:moveTo>
                  <a:lnTo>
                    <a:pt x="9761" y="58617"/>
                  </a:lnTo>
                  <a:lnTo>
                    <a:pt x="1352" y="121196"/>
                  </a:lnTo>
                  <a:lnTo>
                    <a:pt x="0" y="173690"/>
                  </a:lnTo>
                  <a:lnTo>
                    <a:pt x="6489" y="233178"/>
                  </a:lnTo>
                  <a:lnTo>
                    <a:pt x="14651" y="292918"/>
                  </a:lnTo>
                  <a:lnTo>
                    <a:pt x="18002" y="343733"/>
                  </a:lnTo>
                  <a:lnTo>
                    <a:pt x="1882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59378" y="2716352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57319" y="8333"/>
                  </a:lnTo>
                  <a:lnTo>
                    <a:pt x="198312" y="17475"/>
                  </a:lnTo>
                  <a:lnTo>
                    <a:pt x="150656" y="21165"/>
                  </a:lnTo>
                  <a:lnTo>
                    <a:pt x="94941" y="27978"/>
                  </a:lnTo>
                  <a:lnTo>
                    <a:pt x="36129" y="339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22591" y="2579481"/>
              <a:ext cx="170442" cy="305328"/>
            </a:xfrm>
            <a:custGeom>
              <a:avLst/>
              <a:gdLst/>
              <a:ahLst/>
              <a:cxnLst/>
              <a:rect l="0" t="0" r="0" b="0"/>
              <a:pathLst>
                <a:path w="170442" h="305328">
                  <a:moveTo>
                    <a:pt x="0" y="0"/>
                  </a:moveTo>
                  <a:lnTo>
                    <a:pt x="0" y="52051"/>
                  </a:lnTo>
                  <a:lnTo>
                    <a:pt x="3119" y="108230"/>
                  </a:lnTo>
                  <a:lnTo>
                    <a:pt x="8332" y="166209"/>
                  </a:lnTo>
                  <a:lnTo>
                    <a:pt x="12997" y="220433"/>
                  </a:lnTo>
                  <a:lnTo>
                    <a:pt x="21788" y="270424"/>
                  </a:lnTo>
                  <a:lnTo>
                    <a:pt x="26062" y="292154"/>
                  </a:lnTo>
                  <a:lnTo>
                    <a:pt x="25563" y="293036"/>
                  </a:lnTo>
                  <a:lnTo>
                    <a:pt x="16358" y="263645"/>
                  </a:lnTo>
                  <a:lnTo>
                    <a:pt x="11680" y="212779"/>
                  </a:lnTo>
                  <a:lnTo>
                    <a:pt x="11039" y="185426"/>
                  </a:lnTo>
                  <a:lnTo>
                    <a:pt x="14379" y="175090"/>
                  </a:lnTo>
                  <a:lnTo>
                    <a:pt x="27448" y="160486"/>
                  </a:lnTo>
                  <a:lnTo>
                    <a:pt x="37015" y="157294"/>
                  </a:lnTo>
                  <a:lnTo>
                    <a:pt x="60125" y="156866"/>
                  </a:lnTo>
                  <a:lnTo>
                    <a:pt x="93854" y="168792"/>
                  </a:lnTo>
                  <a:lnTo>
                    <a:pt x="120485" y="192732"/>
                  </a:lnTo>
                  <a:lnTo>
                    <a:pt x="142038" y="232263"/>
                  </a:lnTo>
                  <a:lnTo>
                    <a:pt x="160681" y="270747"/>
                  </a:lnTo>
                  <a:lnTo>
                    <a:pt x="166782" y="278764"/>
                  </a:lnTo>
                  <a:lnTo>
                    <a:pt x="169679" y="285279"/>
                  </a:lnTo>
                  <a:lnTo>
                    <a:pt x="170441" y="290792"/>
                  </a:lnTo>
                  <a:lnTo>
                    <a:pt x="16845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29368" y="2758466"/>
              <a:ext cx="269777" cy="163258"/>
            </a:xfrm>
            <a:custGeom>
              <a:avLst/>
              <a:gdLst/>
              <a:ahLst/>
              <a:cxnLst/>
              <a:rect l="0" t="0" r="0" b="0"/>
              <a:pathLst>
                <a:path w="269777" h="163258">
                  <a:moveTo>
                    <a:pt x="56435" y="0"/>
                  </a:moveTo>
                  <a:lnTo>
                    <a:pt x="34078" y="5589"/>
                  </a:lnTo>
                  <a:lnTo>
                    <a:pt x="26322" y="10745"/>
                  </a:lnTo>
                  <a:lnTo>
                    <a:pt x="14586" y="25833"/>
                  </a:lnTo>
                  <a:lnTo>
                    <a:pt x="1401" y="54057"/>
                  </a:lnTo>
                  <a:lnTo>
                    <a:pt x="0" y="74328"/>
                  </a:lnTo>
                  <a:lnTo>
                    <a:pt x="5633" y="132490"/>
                  </a:lnTo>
                  <a:lnTo>
                    <a:pt x="14749" y="150912"/>
                  </a:lnTo>
                  <a:lnTo>
                    <a:pt x="22795" y="156760"/>
                  </a:lnTo>
                  <a:lnTo>
                    <a:pt x="44214" y="163257"/>
                  </a:lnTo>
                  <a:lnTo>
                    <a:pt x="54136" y="162651"/>
                  </a:lnTo>
                  <a:lnTo>
                    <a:pt x="71401" y="155737"/>
                  </a:lnTo>
                  <a:lnTo>
                    <a:pt x="83754" y="141746"/>
                  </a:lnTo>
                  <a:lnTo>
                    <a:pt x="91973" y="122660"/>
                  </a:lnTo>
                  <a:lnTo>
                    <a:pt x="95431" y="86776"/>
                  </a:lnTo>
                  <a:lnTo>
                    <a:pt x="92094" y="64304"/>
                  </a:lnTo>
                  <a:lnTo>
                    <a:pt x="83591" y="45737"/>
                  </a:lnTo>
                  <a:lnTo>
                    <a:pt x="78049" y="37510"/>
                  </a:lnTo>
                  <a:lnTo>
                    <a:pt x="76693" y="29686"/>
                  </a:lnTo>
                  <a:lnTo>
                    <a:pt x="78129" y="22130"/>
                  </a:lnTo>
                  <a:lnTo>
                    <a:pt x="81426" y="14754"/>
                  </a:lnTo>
                  <a:lnTo>
                    <a:pt x="88304" y="9836"/>
                  </a:lnTo>
                  <a:lnTo>
                    <a:pt x="108424" y="4371"/>
                  </a:lnTo>
                  <a:lnTo>
                    <a:pt x="140469" y="6884"/>
                  </a:lnTo>
                  <a:lnTo>
                    <a:pt x="147553" y="12778"/>
                  </a:lnTo>
                  <a:lnTo>
                    <a:pt x="155423" y="31805"/>
                  </a:lnTo>
                  <a:lnTo>
                    <a:pt x="155802" y="52740"/>
                  </a:lnTo>
                  <a:lnTo>
                    <a:pt x="154411" y="73743"/>
                  </a:lnTo>
                  <a:lnTo>
                    <a:pt x="157691" y="94776"/>
                  </a:lnTo>
                  <a:lnTo>
                    <a:pt x="166169" y="112702"/>
                  </a:lnTo>
                  <a:lnTo>
                    <a:pt x="190674" y="143275"/>
                  </a:lnTo>
                  <a:lnTo>
                    <a:pt x="198571" y="146989"/>
                  </a:lnTo>
                  <a:lnTo>
                    <a:pt x="216702" y="147997"/>
                  </a:lnTo>
                  <a:lnTo>
                    <a:pt x="233340" y="141425"/>
                  </a:lnTo>
                  <a:lnTo>
                    <a:pt x="241052" y="136397"/>
                  </a:lnTo>
                  <a:lnTo>
                    <a:pt x="252740" y="118333"/>
                  </a:lnTo>
                  <a:lnTo>
                    <a:pt x="269776" y="74197"/>
                  </a:lnTo>
                  <a:lnTo>
                    <a:pt x="268179" y="22148"/>
                  </a:lnTo>
                  <a:lnTo>
                    <a:pt x="26700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69899" y="2737409"/>
              <a:ext cx="167034" cy="204709"/>
            </a:xfrm>
            <a:custGeom>
              <a:avLst/>
              <a:gdLst/>
              <a:ahLst/>
              <a:cxnLst/>
              <a:rect l="0" t="0" r="0" b="0"/>
              <a:pathLst>
                <a:path w="167034" h="204709">
                  <a:moveTo>
                    <a:pt x="115987" y="0"/>
                  </a:moveTo>
                  <a:lnTo>
                    <a:pt x="73296" y="3120"/>
                  </a:lnTo>
                  <a:lnTo>
                    <a:pt x="22324" y="19128"/>
                  </a:lnTo>
                  <a:lnTo>
                    <a:pt x="5728" y="30338"/>
                  </a:lnTo>
                  <a:lnTo>
                    <a:pt x="1537" y="37773"/>
                  </a:lnTo>
                  <a:lnTo>
                    <a:pt x="0" y="55393"/>
                  </a:lnTo>
                  <a:lnTo>
                    <a:pt x="3567" y="62665"/>
                  </a:lnTo>
                  <a:lnTo>
                    <a:pt x="16890" y="73864"/>
                  </a:lnTo>
                  <a:lnTo>
                    <a:pt x="72493" y="97435"/>
                  </a:lnTo>
                  <a:lnTo>
                    <a:pt x="133803" y="137106"/>
                  </a:lnTo>
                  <a:lnTo>
                    <a:pt x="164480" y="164993"/>
                  </a:lnTo>
                  <a:lnTo>
                    <a:pt x="167033" y="171996"/>
                  </a:lnTo>
                  <a:lnTo>
                    <a:pt x="166395" y="179005"/>
                  </a:lnTo>
                  <a:lnTo>
                    <a:pt x="163630" y="186017"/>
                  </a:lnTo>
                  <a:lnTo>
                    <a:pt x="157108" y="190692"/>
                  </a:lnTo>
                  <a:lnTo>
                    <a:pt x="105559" y="204399"/>
                  </a:lnTo>
                  <a:lnTo>
                    <a:pt x="84446" y="204708"/>
                  </a:lnTo>
                  <a:lnTo>
                    <a:pt x="2123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204673" y="2810911"/>
              <a:ext cx="197069" cy="179183"/>
            </a:xfrm>
            <a:custGeom>
              <a:avLst/>
              <a:gdLst/>
              <a:ahLst/>
              <a:cxnLst/>
              <a:rect l="0" t="0" r="0" b="0"/>
              <a:pathLst>
                <a:path w="197069" h="179183">
                  <a:moveTo>
                    <a:pt x="123369" y="84425"/>
                  </a:moveTo>
                  <a:lnTo>
                    <a:pt x="108714" y="31398"/>
                  </a:lnTo>
                  <a:lnTo>
                    <a:pt x="95798" y="13674"/>
                  </a:lnTo>
                  <a:lnTo>
                    <a:pt x="87441" y="5672"/>
                  </a:lnTo>
                  <a:lnTo>
                    <a:pt x="77190" y="1508"/>
                  </a:lnTo>
                  <a:lnTo>
                    <a:pt x="53322" y="0"/>
                  </a:lnTo>
                  <a:lnTo>
                    <a:pt x="33355" y="6349"/>
                  </a:lnTo>
                  <a:lnTo>
                    <a:pt x="24754" y="11317"/>
                  </a:lnTo>
                  <a:lnTo>
                    <a:pt x="12080" y="26197"/>
                  </a:lnTo>
                  <a:lnTo>
                    <a:pt x="7062" y="35078"/>
                  </a:lnTo>
                  <a:lnTo>
                    <a:pt x="0" y="75523"/>
                  </a:lnTo>
                  <a:lnTo>
                    <a:pt x="3497" y="118962"/>
                  </a:lnTo>
                  <a:lnTo>
                    <a:pt x="11990" y="141109"/>
                  </a:lnTo>
                  <a:lnTo>
                    <a:pt x="17531" y="150291"/>
                  </a:lnTo>
                  <a:lnTo>
                    <a:pt x="33045" y="163612"/>
                  </a:lnTo>
                  <a:lnTo>
                    <a:pt x="42096" y="168802"/>
                  </a:lnTo>
                  <a:lnTo>
                    <a:pt x="51640" y="169922"/>
                  </a:lnTo>
                  <a:lnTo>
                    <a:pt x="71601" y="164928"/>
                  </a:lnTo>
                  <a:lnTo>
                    <a:pt x="89052" y="151790"/>
                  </a:lnTo>
                  <a:lnTo>
                    <a:pt x="103437" y="133083"/>
                  </a:lnTo>
                  <a:lnTo>
                    <a:pt x="116943" y="96243"/>
                  </a:lnTo>
                  <a:lnTo>
                    <a:pt x="121465" y="66220"/>
                  </a:lnTo>
                  <a:lnTo>
                    <a:pt x="132777" y="122943"/>
                  </a:lnTo>
                  <a:lnTo>
                    <a:pt x="156119" y="156721"/>
                  </a:lnTo>
                  <a:lnTo>
                    <a:pt x="169510" y="169199"/>
                  </a:lnTo>
                  <a:lnTo>
                    <a:pt x="197068" y="179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443855" y="2792259"/>
              <a:ext cx="126343" cy="201281"/>
            </a:xfrm>
            <a:custGeom>
              <a:avLst/>
              <a:gdLst/>
              <a:ahLst/>
              <a:cxnLst/>
              <a:rect l="0" t="0" r="0" b="0"/>
              <a:pathLst>
                <a:path w="126343" h="201281">
                  <a:moveTo>
                    <a:pt x="0" y="71492"/>
                  </a:moveTo>
                  <a:lnTo>
                    <a:pt x="5589" y="133585"/>
                  </a:lnTo>
                  <a:lnTo>
                    <a:pt x="4664" y="187163"/>
                  </a:lnTo>
                  <a:lnTo>
                    <a:pt x="6619" y="197739"/>
                  </a:lnTo>
                  <a:lnTo>
                    <a:pt x="9092" y="201280"/>
                  </a:lnTo>
                  <a:lnTo>
                    <a:pt x="11911" y="200131"/>
                  </a:lnTo>
                  <a:lnTo>
                    <a:pt x="14959" y="195856"/>
                  </a:lnTo>
                  <a:lnTo>
                    <a:pt x="15227" y="178628"/>
                  </a:lnTo>
                  <a:lnTo>
                    <a:pt x="9977" y="117142"/>
                  </a:lnTo>
                  <a:lnTo>
                    <a:pt x="4646" y="80729"/>
                  </a:lnTo>
                  <a:lnTo>
                    <a:pt x="10605" y="36274"/>
                  </a:lnTo>
                  <a:lnTo>
                    <a:pt x="20701" y="11386"/>
                  </a:lnTo>
                  <a:lnTo>
                    <a:pt x="29009" y="4515"/>
                  </a:lnTo>
                  <a:lnTo>
                    <a:pt x="39226" y="1104"/>
                  </a:lnTo>
                  <a:lnTo>
                    <a:pt x="50717" y="0"/>
                  </a:lnTo>
                  <a:lnTo>
                    <a:pt x="69724" y="5013"/>
                  </a:lnTo>
                  <a:lnTo>
                    <a:pt x="78068" y="9625"/>
                  </a:lnTo>
                  <a:lnTo>
                    <a:pt x="90458" y="24108"/>
                  </a:lnTo>
                  <a:lnTo>
                    <a:pt x="111738" y="74524"/>
                  </a:lnTo>
                  <a:lnTo>
                    <a:pt x="123110" y="133529"/>
                  </a:lnTo>
                  <a:lnTo>
                    <a:pt x="126342" y="187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67452" y="2629167"/>
              <a:ext cx="155429" cy="426376"/>
            </a:xfrm>
            <a:custGeom>
              <a:avLst/>
              <a:gdLst/>
              <a:ahLst/>
              <a:cxnLst/>
              <a:rect l="0" t="0" r="0" b="0"/>
              <a:pathLst>
                <a:path w="155429" h="426376">
                  <a:moveTo>
                    <a:pt x="92258" y="297755"/>
                  </a:moveTo>
                  <a:lnTo>
                    <a:pt x="72014" y="253792"/>
                  </a:lnTo>
                  <a:lnTo>
                    <a:pt x="63554" y="248559"/>
                  </a:lnTo>
                  <a:lnTo>
                    <a:pt x="41676" y="245865"/>
                  </a:lnTo>
                  <a:lnTo>
                    <a:pt x="32800" y="249123"/>
                  </a:lnTo>
                  <a:lnTo>
                    <a:pt x="19819" y="262103"/>
                  </a:lnTo>
                  <a:lnTo>
                    <a:pt x="5934" y="289141"/>
                  </a:lnTo>
                  <a:lnTo>
                    <a:pt x="0" y="324968"/>
                  </a:lnTo>
                  <a:lnTo>
                    <a:pt x="6400" y="378996"/>
                  </a:lnTo>
                  <a:lnTo>
                    <a:pt x="12375" y="406782"/>
                  </a:lnTo>
                  <a:lnTo>
                    <a:pt x="19116" y="416063"/>
                  </a:lnTo>
                  <a:lnTo>
                    <a:pt x="28288" y="422250"/>
                  </a:lnTo>
                  <a:lnTo>
                    <a:pt x="39083" y="426375"/>
                  </a:lnTo>
                  <a:lnTo>
                    <a:pt x="48619" y="425616"/>
                  </a:lnTo>
                  <a:lnTo>
                    <a:pt x="65454" y="415413"/>
                  </a:lnTo>
                  <a:lnTo>
                    <a:pt x="88084" y="389939"/>
                  </a:lnTo>
                  <a:lnTo>
                    <a:pt x="112303" y="328077"/>
                  </a:lnTo>
                  <a:lnTo>
                    <a:pt x="129559" y="265050"/>
                  </a:lnTo>
                  <a:lnTo>
                    <a:pt x="132946" y="216965"/>
                  </a:lnTo>
                  <a:lnTo>
                    <a:pt x="133949" y="159953"/>
                  </a:lnTo>
                  <a:lnTo>
                    <a:pt x="134247" y="106666"/>
                  </a:lnTo>
                  <a:lnTo>
                    <a:pt x="131227" y="49266"/>
                  </a:lnTo>
                  <a:lnTo>
                    <a:pt x="119713" y="3786"/>
                  </a:lnTo>
                  <a:lnTo>
                    <a:pt x="116410" y="0"/>
                  </a:lnTo>
                  <a:lnTo>
                    <a:pt x="113038" y="986"/>
                  </a:lnTo>
                  <a:lnTo>
                    <a:pt x="109621" y="5152"/>
                  </a:lnTo>
                  <a:lnTo>
                    <a:pt x="104811" y="33373"/>
                  </a:lnTo>
                  <a:lnTo>
                    <a:pt x="110422" y="84831"/>
                  </a:lnTo>
                  <a:lnTo>
                    <a:pt x="112743" y="143175"/>
                  </a:lnTo>
                  <a:lnTo>
                    <a:pt x="113201" y="205089"/>
                  </a:lnTo>
                  <a:lnTo>
                    <a:pt x="113281" y="253791"/>
                  </a:lnTo>
                  <a:lnTo>
                    <a:pt x="121713" y="313074"/>
                  </a:lnTo>
                  <a:lnTo>
                    <a:pt x="138064" y="370699"/>
                  </a:lnTo>
                  <a:lnTo>
                    <a:pt x="155428" y="403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949223" y="270582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0" y="219024"/>
                  </a:lnTo>
                  <a:lnTo>
                    <a:pt x="3119" y="270007"/>
                  </a:lnTo>
                  <a:lnTo>
                    <a:pt x="16788" y="33152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864995" y="2863751"/>
              <a:ext cx="178985" cy="18912"/>
            </a:xfrm>
            <a:custGeom>
              <a:avLst/>
              <a:gdLst/>
              <a:ahLst/>
              <a:cxnLst/>
              <a:rect l="0" t="0" r="0" b="0"/>
              <a:pathLst>
                <a:path w="178985" h="18912">
                  <a:moveTo>
                    <a:pt x="178984" y="10528"/>
                  </a:moveTo>
                  <a:lnTo>
                    <a:pt x="120367" y="16118"/>
                  </a:lnTo>
                  <a:lnTo>
                    <a:pt x="66193" y="18911"/>
                  </a:lnTo>
                  <a:lnTo>
                    <a:pt x="27931" y="123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65036" y="2632124"/>
              <a:ext cx="178986" cy="368498"/>
            </a:xfrm>
            <a:custGeom>
              <a:avLst/>
              <a:gdLst/>
              <a:ahLst/>
              <a:cxnLst/>
              <a:rect l="0" t="0" r="0" b="0"/>
              <a:pathLst>
                <a:path w="178986" h="368498">
                  <a:moveTo>
                    <a:pt x="0" y="0"/>
                  </a:moveTo>
                  <a:lnTo>
                    <a:pt x="0" y="58617"/>
                  </a:lnTo>
                  <a:lnTo>
                    <a:pt x="5590" y="104585"/>
                  </a:lnTo>
                  <a:lnTo>
                    <a:pt x="14654" y="160840"/>
                  </a:lnTo>
                  <a:lnTo>
                    <a:pt x="28198" y="221024"/>
                  </a:lnTo>
                  <a:lnTo>
                    <a:pt x="37471" y="274499"/>
                  </a:lnTo>
                  <a:lnTo>
                    <a:pt x="44317" y="332556"/>
                  </a:lnTo>
                  <a:lnTo>
                    <a:pt x="47093" y="344536"/>
                  </a:lnTo>
                  <a:lnTo>
                    <a:pt x="46603" y="350184"/>
                  </a:lnTo>
                  <a:lnTo>
                    <a:pt x="43936" y="351609"/>
                  </a:lnTo>
                  <a:lnTo>
                    <a:pt x="39819" y="350219"/>
                  </a:lnTo>
                  <a:lnTo>
                    <a:pt x="35245" y="333078"/>
                  </a:lnTo>
                  <a:lnTo>
                    <a:pt x="32309" y="280002"/>
                  </a:lnTo>
                  <a:lnTo>
                    <a:pt x="37389" y="244011"/>
                  </a:lnTo>
                  <a:lnTo>
                    <a:pt x="51892" y="216709"/>
                  </a:lnTo>
                  <a:lnTo>
                    <a:pt x="60331" y="211153"/>
                  </a:lnTo>
                  <a:lnTo>
                    <a:pt x="82187" y="204980"/>
                  </a:lnTo>
                  <a:lnTo>
                    <a:pt x="115209" y="207094"/>
                  </a:lnTo>
                  <a:lnTo>
                    <a:pt x="124769" y="212932"/>
                  </a:lnTo>
                  <a:lnTo>
                    <a:pt x="141631" y="231897"/>
                  </a:lnTo>
                  <a:lnTo>
                    <a:pt x="171151" y="294821"/>
                  </a:lnTo>
                  <a:lnTo>
                    <a:pt x="177953" y="349538"/>
                  </a:lnTo>
                  <a:lnTo>
                    <a:pt x="1789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20340" y="2779523"/>
              <a:ext cx="155445" cy="229239"/>
            </a:xfrm>
            <a:custGeom>
              <a:avLst/>
              <a:gdLst/>
              <a:ahLst/>
              <a:cxnLst/>
              <a:rect l="0" t="0" r="0" b="0"/>
              <a:pathLst>
                <a:path w="155445" h="229239">
                  <a:moveTo>
                    <a:pt x="123722" y="0"/>
                  </a:moveTo>
                  <a:lnTo>
                    <a:pt x="61629" y="5589"/>
                  </a:lnTo>
                  <a:lnTo>
                    <a:pt x="19820" y="19128"/>
                  </a:lnTo>
                  <a:lnTo>
                    <a:pt x="3064" y="30338"/>
                  </a:lnTo>
                  <a:lnTo>
                    <a:pt x="0" y="36603"/>
                  </a:lnTo>
                  <a:lnTo>
                    <a:pt x="297" y="43119"/>
                  </a:lnTo>
                  <a:lnTo>
                    <a:pt x="2834" y="49803"/>
                  </a:lnTo>
                  <a:lnTo>
                    <a:pt x="23173" y="70389"/>
                  </a:lnTo>
                  <a:lnTo>
                    <a:pt x="80037" y="93858"/>
                  </a:lnTo>
                  <a:lnTo>
                    <a:pt x="132874" y="113355"/>
                  </a:lnTo>
                  <a:lnTo>
                    <a:pt x="149626" y="124859"/>
                  </a:lnTo>
                  <a:lnTo>
                    <a:pt x="153860" y="132373"/>
                  </a:lnTo>
                  <a:lnTo>
                    <a:pt x="155444" y="150079"/>
                  </a:lnTo>
                  <a:lnTo>
                    <a:pt x="149759" y="179778"/>
                  </a:lnTo>
                  <a:lnTo>
                    <a:pt x="135076" y="210805"/>
                  </a:lnTo>
                  <a:lnTo>
                    <a:pt x="126612" y="217746"/>
                  </a:lnTo>
                  <a:lnTo>
                    <a:pt x="104729" y="225457"/>
                  </a:lnTo>
                  <a:lnTo>
                    <a:pt x="54893" y="229238"/>
                  </a:lnTo>
                  <a:lnTo>
                    <a:pt x="1843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726880" y="568538"/>
            <a:ext cx="4916749" cy="652768"/>
            <a:chOff x="2726880" y="568538"/>
            <a:chExt cx="4916749" cy="652768"/>
          </a:xfrm>
        </p:grpSpPr>
        <p:sp>
          <p:nvSpPr>
            <p:cNvPr id="2" name="Freeform 1"/>
            <p:cNvSpPr/>
            <p:nvPr/>
          </p:nvSpPr>
          <p:spPr>
            <a:xfrm>
              <a:off x="2726880" y="621181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6586" y="33622"/>
                  </a:lnTo>
                  <a:lnTo>
                    <a:pt x="1301" y="91562"/>
                  </a:lnTo>
                  <a:lnTo>
                    <a:pt x="386" y="149572"/>
                  </a:lnTo>
                  <a:lnTo>
                    <a:pt x="115" y="211214"/>
                  </a:lnTo>
                  <a:lnTo>
                    <a:pt x="34" y="273932"/>
                  </a:lnTo>
                  <a:lnTo>
                    <a:pt x="10" y="333849"/>
                  </a:lnTo>
                  <a:lnTo>
                    <a:pt x="3" y="385527"/>
                  </a:lnTo>
                  <a:lnTo>
                    <a:pt x="1" y="44491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74796" y="810694"/>
              <a:ext cx="10096" cy="157928"/>
            </a:xfrm>
            <a:custGeom>
              <a:avLst/>
              <a:gdLst/>
              <a:ahLst/>
              <a:cxnLst/>
              <a:rect l="0" t="0" r="0" b="0"/>
              <a:pathLst>
                <a:path w="10096" h="15792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40389"/>
                  </a:lnTo>
                  <a:lnTo>
                    <a:pt x="1009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79606" y="894922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0" y="8333"/>
                  </a:lnTo>
                  <a:lnTo>
                    <a:pt x="103265" y="9878"/>
                  </a:lnTo>
                  <a:lnTo>
                    <a:pt x="40285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70298" y="715937"/>
              <a:ext cx="429507" cy="383564"/>
            </a:xfrm>
            <a:custGeom>
              <a:avLst/>
              <a:gdLst/>
              <a:ahLst/>
              <a:cxnLst/>
              <a:rect l="0" t="0" r="0" b="0"/>
              <a:pathLst>
                <a:path w="429507" h="383564">
                  <a:moveTo>
                    <a:pt x="172603" y="0"/>
                  </a:moveTo>
                  <a:lnTo>
                    <a:pt x="109175" y="35917"/>
                  </a:lnTo>
                  <a:lnTo>
                    <a:pt x="77771" y="58735"/>
                  </a:lnTo>
                  <a:lnTo>
                    <a:pt x="38838" y="107182"/>
                  </a:lnTo>
                  <a:lnTo>
                    <a:pt x="13859" y="161812"/>
                  </a:lnTo>
                  <a:lnTo>
                    <a:pt x="0" y="217663"/>
                  </a:lnTo>
                  <a:lnTo>
                    <a:pt x="4738" y="259725"/>
                  </a:lnTo>
                  <a:lnTo>
                    <a:pt x="20440" y="299484"/>
                  </a:lnTo>
                  <a:lnTo>
                    <a:pt x="53577" y="342700"/>
                  </a:lnTo>
                  <a:lnTo>
                    <a:pt x="80014" y="359034"/>
                  </a:lnTo>
                  <a:lnTo>
                    <a:pt x="136030" y="375034"/>
                  </a:lnTo>
                  <a:lnTo>
                    <a:pt x="180354" y="383563"/>
                  </a:lnTo>
                  <a:lnTo>
                    <a:pt x="230012" y="379720"/>
                  </a:lnTo>
                  <a:lnTo>
                    <a:pt x="280600" y="370003"/>
                  </a:lnTo>
                  <a:lnTo>
                    <a:pt x="324575" y="351656"/>
                  </a:lnTo>
                  <a:lnTo>
                    <a:pt x="359182" y="324513"/>
                  </a:lnTo>
                  <a:lnTo>
                    <a:pt x="399872" y="267906"/>
                  </a:lnTo>
                  <a:lnTo>
                    <a:pt x="424251" y="208069"/>
                  </a:lnTo>
                  <a:lnTo>
                    <a:pt x="429506" y="181383"/>
                  </a:lnTo>
                  <a:lnTo>
                    <a:pt x="427942" y="153924"/>
                  </a:lnTo>
                  <a:lnTo>
                    <a:pt x="414896" y="117747"/>
                  </a:lnTo>
                  <a:lnTo>
                    <a:pt x="396212" y="90390"/>
                  </a:lnTo>
                  <a:lnTo>
                    <a:pt x="370269" y="67467"/>
                  </a:lnTo>
                  <a:lnTo>
                    <a:pt x="334766" y="51446"/>
                  </a:lnTo>
                  <a:lnTo>
                    <a:pt x="28841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42984" y="1000207"/>
              <a:ext cx="31587" cy="37176"/>
            </a:xfrm>
            <a:custGeom>
              <a:avLst/>
              <a:gdLst/>
              <a:ahLst/>
              <a:cxnLst/>
              <a:rect l="0" t="0" r="0" b="0"/>
              <a:pathLst>
                <a:path w="31587" h="37176">
                  <a:moveTo>
                    <a:pt x="31586" y="31585"/>
                  </a:moveTo>
                  <a:lnTo>
                    <a:pt x="14818" y="37175"/>
                  </a:lnTo>
                  <a:lnTo>
                    <a:pt x="12219" y="36481"/>
                  </a:lnTo>
                  <a:lnTo>
                    <a:pt x="12825" y="33679"/>
                  </a:lnTo>
                  <a:lnTo>
                    <a:pt x="15569" y="29472"/>
                  </a:lnTo>
                  <a:lnTo>
                    <a:pt x="15059" y="243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71854" y="589595"/>
              <a:ext cx="227712" cy="448216"/>
            </a:xfrm>
            <a:custGeom>
              <a:avLst/>
              <a:gdLst/>
              <a:ahLst/>
              <a:cxnLst/>
              <a:rect l="0" t="0" r="0" b="0"/>
              <a:pathLst>
                <a:path w="227712" h="448216">
                  <a:moveTo>
                    <a:pt x="155441" y="0"/>
                  </a:moveTo>
                  <a:lnTo>
                    <a:pt x="138673" y="5590"/>
                  </a:lnTo>
                  <a:lnTo>
                    <a:pt x="111478" y="25833"/>
                  </a:lnTo>
                  <a:lnTo>
                    <a:pt x="64648" y="79058"/>
                  </a:lnTo>
                  <a:lnTo>
                    <a:pt x="37378" y="133683"/>
                  </a:lnTo>
                  <a:lnTo>
                    <a:pt x="22323" y="183630"/>
                  </a:lnTo>
                  <a:lnTo>
                    <a:pt x="5904" y="235473"/>
                  </a:lnTo>
                  <a:lnTo>
                    <a:pt x="0" y="287879"/>
                  </a:lnTo>
                  <a:lnTo>
                    <a:pt x="590" y="339282"/>
                  </a:lnTo>
                  <a:lnTo>
                    <a:pt x="17445" y="396045"/>
                  </a:lnTo>
                  <a:lnTo>
                    <a:pt x="27429" y="418176"/>
                  </a:lnTo>
                  <a:lnTo>
                    <a:pt x="43565" y="435810"/>
                  </a:lnTo>
                  <a:lnTo>
                    <a:pt x="65554" y="445208"/>
                  </a:lnTo>
                  <a:lnTo>
                    <a:pt x="90925" y="448215"/>
                  </a:lnTo>
                  <a:lnTo>
                    <a:pt x="153646" y="437632"/>
                  </a:lnTo>
                  <a:lnTo>
                    <a:pt x="186495" y="416668"/>
                  </a:lnTo>
                  <a:lnTo>
                    <a:pt x="212865" y="388230"/>
                  </a:lnTo>
                  <a:lnTo>
                    <a:pt x="221907" y="364789"/>
                  </a:lnTo>
                  <a:lnTo>
                    <a:pt x="227711" y="311613"/>
                  </a:lnTo>
                  <a:lnTo>
                    <a:pt x="222266" y="287064"/>
                  </a:lnTo>
                  <a:lnTo>
                    <a:pt x="217539" y="275604"/>
                  </a:lnTo>
                  <a:lnTo>
                    <a:pt x="202927" y="259751"/>
                  </a:lnTo>
                  <a:lnTo>
                    <a:pt x="164951" y="240042"/>
                  </a:lnTo>
                  <a:lnTo>
                    <a:pt x="144460" y="238487"/>
                  </a:lnTo>
                  <a:lnTo>
                    <a:pt x="102709" y="247020"/>
                  </a:lnTo>
                  <a:lnTo>
                    <a:pt x="56383" y="271725"/>
                  </a:lnTo>
                  <a:lnTo>
                    <a:pt x="396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08944" y="747523"/>
              <a:ext cx="23720" cy="189514"/>
            </a:xfrm>
            <a:custGeom>
              <a:avLst/>
              <a:gdLst/>
              <a:ahLst/>
              <a:cxnLst/>
              <a:rect l="0" t="0" r="0" b="0"/>
              <a:pathLst>
                <a:path w="23720" h="189514">
                  <a:moveTo>
                    <a:pt x="23719" y="0"/>
                  </a:moveTo>
                  <a:lnTo>
                    <a:pt x="12541" y="16767"/>
                  </a:lnTo>
                  <a:lnTo>
                    <a:pt x="0" y="60730"/>
                  </a:lnTo>
                  <a:lnTo>
                    <a:pt x="53" y="112620"/>
                  </a:lnTo>
                  <a:lnTo>
                    <a:pt x="2147" y="169472"/>
                  </a:lnTo>
                  <a:lnTo>
                    <a:pt x="266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95792" y="84227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0"/>
                  </a:lnTo>
                  <a:lnTo>
                    <a:pt x="114663" y="7236"/>
                  </a:lnTo>
                  <a:lnTo>
                    <a:pt x="67770" y="10723"/>
                  </a:lnTo>
                  <a:lnTo>
                    <a:pt x="1512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80414" y="568538"/>
              <a:ext cx="271403" cy="426920"/>
            </a:xfrm>
            <a:custGeom>
              <a:avLst/>
              <a:gdLst/>
              <a:ahLst/>
              <a:cxnLst/>
              <a:rect l="0" t="0" r="0" b="0"/>
              <a:pathLst>
                <a:path w="271403" h="426920">
                  <a:moveTo>
                    <a:pt x="73389" y="0"/>
                  </a:moveTo>
                  <a:lnTo>
                    <a:pt x="31407" y="44322"/>
                  </a:lnTo>
                  <a:lnTo>
                    <a:pt x="15846" y="76694"/>
                  </a:lnTo>
                  <a:lnTo>
                    <a:pt x="3228" y="138849"/>
                  </a:lnTo>
                  <a:lnTo>
                    <a:pt x="738" y="190099"/>
                  </a:lnTo>
                  <a:lnTo>
                    <a:pt x="0" y="242329"/>
                  </a:lnTo>
                  <a:lnTo>
                    <a:pt x="5340" y="301202"/>
                  </a:lnTo>
                  <a:lnTo>
                    <a:pt x="27235" y="355031"/>
                  </a:lnTo>
                  <a:lnTo>
                    <a:pt x="54254" y="394403"/>
                  </a:lnTo>
                  <a:lnTo>
                    <a:pt x="74243" y="413547"/>
                  </a:lnTo>
                  <a:lnTo>
                    <a:pt x="97945" y="423615"/>
                  </a:lnTo>
                  <a:lnTo>
                    <a:pt x="122907" y="426919"/>
                  </a:lnTo>
                  <a:lnTo>
                    <a:pt x="145700" y="424489"/>
                  </a:lnTo>
                  <a:lnTo>
                    <a:pt x="178263" y="410954"/>
                  </a:lnTo>
                  <a:lnTo>
                    <a:pt x="210137" y="386537"/>
                  </a:lnTo>
                  <a:lnTo>
                    <a:pt x="243944" y="337269"/>
                  </a:lnTo>
                  <a:lnTo>
                    <a:pt x="263654" y="289315"/>
                  </a:lnTo>
                  <a:lnTo>
                    <a:pt x="270533" y="238061"/>
                  </a:lnTo>
                  <a:lnTo>
                    <a:pt x="271402" y="185831"/>
                  </a:lnTo>
                  <a:lnTo>
                    <a:pt x="263600" y="134480"/>
                  </a:lnTo>
                  <a:lnTo>
                    <a:pt x="240596" y="77734"/>
                  </a:lnTo>
                  <a:lnTo>
                    <a:pt x="226082" y="55605"/>
                  </a:lnTo>
                  <a:lnTo>
                    <a:pt x="207933" y="37972"/>
                  </a:lnTo>
                  <a:lnTo>
                    <a:pt x="185049" y="28575"/>
                  </a:lnTo>
                  <a:lnTo>
                    <a:pt x="14708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53063" y="947564"/>
              <a:ext cx="21881" cy="28921"/>
            </a:xfrm>
            <a:custGeom>
              <a:avLst/>
              <a:gdLst/>
              <a:ahLst/>
              <a:cxnLst/>
              <a:rect l="0" t="0" r="0" b="0"/>
              <a:pathLst>
                <a:path w="21881" h="28921">
                  <a:moveTo>
                    <a:pt x="21880" y="0"/>
                  </a:moveTo>
                  <a:lnTo>
                    <a:pt x="5112" y="5590"/>
                  </a:lnTo>
                  <a:lnTo>
                    <a:pt x="1342" y="10745"/>
                  </a:lnTo>
                  <a:lnTo>
                    <a:pt x="0" y="17692"/>
                  </a:lnTo>
                  <a:lnTo>
                    <a:pt x="274" y="25833"/>
                  </a:lnTo>
                  <a:lnTo>
                    <a:pt x="1627" y="28920"/>
                  </a:lnTo>
                  <a:lnTo>
                    <a:pt x="3698" y="28639"/>
                  </a:lnTo>
                  <a:lnTo>
                    <a:pt x="1135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35871" y="621181"/>
              <a:ext cx="304206" cy="369364"/>
            </a:xfrm>
            <a:custGeom>
              <a:avLst/>
              <a:gdLst/>
              <a:ahLst/>
              <a:cxnLst/>
              <a:rect l="0" t="0" r="0" b="0"/>
              <a:pathLst>
                <a:path w="304206" h="369364">
                  <a:moveTo>
                    <a:pt x="144399" y="0"/>
                  </a:moveTo>
                  <a:lnTo>
                    <a:pt x="100436" y="20243"/>
                  </a:lnTo>
                  <a:lnTo>
                    <a:pt x="44540" y="68963"/>
                  </a:lnTo>
                  <a:lnTo>
                    <a:pt x="22134" y="102062"/>
                  </a:lnTo>
                  <a:lnTo>
                    <a:pt x="3178" y="163573"/>
                  </a:lnTo>
                  <a:lnTo>
                    <a:pt x="0" y="213542"/>
                  </a:lnTo>
                  <a:lnTo>
                    <a:pt x="8814" y="269822"/>
                  </a:lnTo>
                  <a:lnTo>
                    <a:pt x="21557" y="304165"/>
                  </a:lnTo>
                  <a:lnTo>
                    <a:pt x="34820" y="324697"/>
                  </a:lnTo>
                  <a:lnTo>
                    <a:pt x="63187" y="349410"/>
                  </a:lnTo>
                  <a:lnTo>
                    <a:pt x="87637" y="364304"/>
                  </a:lnTo>
                  <a:lnTo>
                    <a:pt x="114102" y="369363"/>
                  </a:lnTo>
                  <a:lnTo>
                    <a:pt x="141462" y="366542"/>
                  </a:lnTo>
                  <a:lnTo>
                    <a:pt x="197154" y="345668"/>
                  </a:lnTo>
                  <a:lnTo>
                    <a:pt x="253215" y="313425"/>
                  </a:lnTo>
                  <a:lnTo>
                    <a:pt x="284135" y="277960"/>
                  </a:lnTo>
                  <a:lnTo>
                    <a:pt x="302525" y="237816"/>
                  </a:lnTo>
                  <a:lnTo>
                    <a:pt x="304205" y="190697"/>
                  </a:lnTo>
                  <a:lnTo>
                    <a:pt x="297294" y="145280"/>
                  </a:lnTo>
                  <a:lnTo>
                    <a:pt x="276658" y="102187"/>
                  </a:lnTo>
                  <a:lnTo>
                    <a:pt x="238244" y="55280"/>
                  </a:lnTo>
                  <a:lnTo>
                    <a:pt x="19704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26087" y="663295"/>
              <a:ext cx="293625" cy="338984"/>
            </a:xfrm>
            <a:custGeom>
              <a:avLst/>
              <a:gdLst/>
              <a:ahLst/>
              <a:cxnLst/>
              <a:rect l="0" t="0" r="0" b="0"/>
              <a:pathLst>
                <a:path w="293625" h="338984">
                  <a:moveTo>
                    <a:pt x="122680" y="10528"/>
                  </a:moveTo>
                  <a:lnTo>
                    <a:pt x="79988" y="25101"/>
                  </a:lnTo>
                  <a:lnTo>
                    <a:pt x="59252" y="39232"/>
                  </a:lnTo>
                  <a:lnTo>
                    <a:pt x="30187" y="72325"/>
                  </a:lnTo>
                  <a:lnTo>
                    <a:pt x="13126" y="107217"/>
                  </a:lnTo>
                  <a:lnTo>
                    <a:pt x="0" y="167105"/>
                  </a:lnTo>
                  <a:lnTo>
                    <a:pt x="2651" y="229930"/>
                  </a:lnTo>
                  <a:lnTo>
                    <a:pt x="11231" y="254659"/>
                  </a:lnTo>
                  <a:lnTo>
                    <a:pt x="41393" y="295188"/>
                  </a:lnTo>
                  <a:lnTo>
                    <a:pt x="70908" y="320910"/>
                  </a:lnTo>
                  <a:lnTo>
                    <a:pt x="113059" y="337760"/>
                  </a:lnTo>
                  <a:lnTo>
                    <a:pt x="157004" y="338983"/>
                  </a:lnTo>
                  <a:lnTo>
                    <a:pt x="194071" y="326347"/>
                  </a:lnTo>
                  <a:lnTo>
                    <a:pt x="248718" y="282878"/>
                  </a:lnTo>
                  <a:lnTo>
                    <a:pt x="267603" y="261424"/>
                  </a:lnTo>
                  <a:lnTo>
                    <a:pt x="293395" y="201423"/>
                  </a:lnTo>
                  <a:lnTo>
                    <a:pt x="293624" y="163276"/>
                  </a:lnTo>
                  <a:lnTo>
                    <a:pt x="280882" y="101229"/>
                  </a:lnTo>
                  <a:lnTo>
                    <a:pt x="246996" y="45819"/>
                  </a:lnTo>
                  <a:lnTo>
                    <a:pt x="227064" y="25043"/>
                  </a:lnTo>
                  <a:lnTo>
                    <a:pt x="1858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73662" y="709013"/>
              <a:ext cx="346659" cy="319769"/>
            </a:xfrm>
            <a:custGeom>
              <a:avLst/>
              <a:gdLst/>
              <a:ahLst/>
              <a:cxnLst/>
              <a:rect l="0" t="0" r="0" b="0"/>
              <a:pathLst>
                <a:path w="346659" h="319769">
                  <a:moveTo>
                    <a:pt x="238359" y="17453"/>
                  </a:moveTo>
                  <a:lnTo>
                    <a:pt x="182143" y="664"/>
                  </a:lnTo>
                  <a:lnTo>
                    <a:pt x="138124" y="0"/>
                  </a:lnTo>
                  <a:lnTo>
                    <a:pt x="83855" y="19551"/>
                  </a:lnTo>
                  <a:lnTo>
                    <a:pt x="62065" y="33593"/>
                  </a:lnTo>
                  <a:lnTo>
                    <a:pt x="37814" y="61230"/>
                  </a:lnTo>
                  <a:lnTo>
                    <a:pt x="9019" y="118018"/>
                  </a:lnTo>
                  <a:lnTo>
                    <a:pt x="0" y="158514"/>
                  </a:lnTo>
                  <a:lnTo>
                    <a:pt x="2917" y="194559"/>
                  </a:lnTo>
                  <a:lnTo>
                    <a:pt x="29135" y="251952"/>
                  </a:lnTo>
                  <a:lnTo>
                    <a:pt x="44764" y="276093"/>
                  </a:lnTo>
                  <a:lnTo>
                    <a:pt x="67309" y="294621"/>
                  </a:lnTo>
                  <a:lnTo>
                    <a:pt x="106308" y="312616"/>
                  </a:lnTo>
                  <a:lnTo>
                    <a:pt x="147500" y="319768"/>
                  </a:lnTo>
                  <a:lnTo>
                    <a:pt x="183752" y="316298"/>
                  </a:lnTo>
                  <a:lnTo>
                    <a:pt x="235847" y="296239"/>
                  </a:lnTo>
                  <a:lnTo>
                    <a:pt x="288079" y="266627"/>
                  </a:lnTo>
                  <a:lnTo>
                    <a:pt x="309589" y="246350"/>
                  </a:lnTo>
                  <a:lnTo>
                    <a:pt x="333684" y="208627"/>
                  </a:lnTo>
                  <a:lnTo>
                    <a:pt x="344285" y="181578"/>
                  </a:lnTo>
                  <a:lnTo>
                    <a:pt x="346658" y="153958"/>
                  </a:lnTo>
                  <a:lnTo>
                    <a:pt x="338650" y="98099"/>
                  </a:lnTo>
                  <a:lnTo>
                    <a:pt x="323577" y="61625"/>
                  </a:lnTo>
                  <a:lnTo>
                    <a:pt x="298703" y="34180"/>
                  </a:lnTo>
                  <a:lnTo>
                    <a:pt x="282336" y="24887"/>
                  </a:lnTo>
                  <a:lnTo>
                    <a:pt x="259415" y="17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25907" y="697257"/>
              <a:ext cx="217722" cy="524049"/>
            </a:xfrm>
            <a:custGeom>
              <a:avLst/>
              <a:gdLst/>
              <a:ahLst/>
              <a:cxnLst/>
              <a:rect l="0" t="0" r="0" b="0"/>
              <a:pathLst>
                <a:path w="217722" h="524049">
                  <a:moveTo>
                    <a:pt x="196725" y="176608"/>
                  </a:moveTo>
                  <a:lnTo>
                    <a:pt x="202790" y="141816"/>
                  </a:lnTo>
                  <a:lnTo>
                    <a:pt x="195150" y="82951"/>
                  </a:lnTo>
                  <a:lnTo>
                    <a:pt x="187836" y="56604"/>
                  </a:lnTo>
                  <a:lnTo>
                    <a:pt x="176787" y="37095"/>
                  </a:lnTo>
                  <a:lnTo>
                    <a:pt x="160957" y="23745"/>
                  </a:lnTo>
                  <a:lnTo>
                    <a:pt x="122199" y="5643"/>
                  </a:lnTo>
                  <a:lnTo>
                    <a:pt x="85606" y="0"/>
                  </a:lnTo>
                  <a:lnTo>
                    <a:pt x="65061" y="4918"/>
                  </a:lnTo>
                  <a:lnTo>
                    <a:pt x="27217" y="27140"/>
                  </a:lnTo>
                  <a:lnTo>
                    <a:pt x="12984" y="43497"/>
                  </a:lnTo>
                  <a:lnTo>
                    <a:pt x="3928" y="63635"/>
                  </a:lnTo>
                  <a:lnTo>
                    <a:pt x="0" y="101280"/>
                  </a:lnTo>
                  <a:lnTo>
                    <a:pt x="6895" y="139731"/>
                  </a:lnTo>
                  <a:lnTo>
                    <a:pt x="17209" y="158658"/>
                  </a:lnTo>
                  <a:lnTo>
                    <a:pt x="41760" y="182468"/>
                  </a:lnTo>
                  <a:lnTo>
                    <a:pt x="71260" y="198751"/>
                  </a:lnTo>
                  <a:lnTo>
                    <a:pt x="107818" y="205396"/>
                  </a:lnTo>
                  <a:lnTo>
                    <a:pt x="131475" y="200711"/>
                  </a:lnTo>
                  <a:lnTo>
                    <a:pt x="175257" y="178639"/>
                  </a:lnTo>
                  <a:lnTo>
                    <a:pt x="190303" y="162303"/>
                  </a:lnTo>
                  <a:lnTo>
                    <a:pt x="195953" y="153033"/>
                  </a:lnTo>
                  <a:lnTo>
                    <a:pt x="199720" y="151533"/>
                  </a:lnTo>
                  <a:lnTo>
                    <a:pt x="202232" y="155212"/>
                  </a:lnTo>
                  <a:lnTo>
                    <a:pt x="207761" y="213478"/>
                  </a:lnTo>
                  <a:lnTo>
                    <a:pt x="215456" y="266039"/>
                  </a:lnTo>
                  <a:lnTo>
                    <a:pt x="217093" y="318140"/>
                  </a:lnTo>
                  <a:lnTo>
                    <a:pt x="217578" y="378030"/>
                  </a:lnTo>
                  <a:lnTo>
                    <a:pt x="217721" y="437110"/>
                  </a:lnTo>
                  <a:lnTo>
                    <a:pt x="212181" y="498297"/>
                  </a:lnTo>
                  <a:lnTo>
                    <a:pt x="207254" y="524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768787" y="2042528"/>
            <a:ext cx="2519032" cy="682079"/>
            <a:chOff x="1768787" y="2042528"/>
            <a:chExt cx="2519032" cy="682079"/>
          </a:xfrm>
        </p:grpSpPr>
        <p:sp>
          <p:nvSpPr>
            <p:cNvPr id="17" name="Freeform 16"/>
            <p:cNvSpPr/>
            <p:nvPr/>
          </p:nvSpPr>
          <p:spPr>
            <a:xfrm>
              <a:off x="1768787" y="2042528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31586" y="0"/>
                  </a:moveTo>
                  <a:lnTo>
                    <a:pt x="23252" y="48931"/>
                  </a:lnTo>
                  <a:lnTo>
                    <a:pt x="21707" y="96776"/>
                  </a:lnTo>
                  <a:lnTo>
                    <a:pt x="21250" y="151117"/>
                  </a:lnTo>
                  <a:lnTo>
                    <a:pt x="21143" y="192335"/>
                  </a:lnTo>
                  <a:lnTo>
                    <a:pt x="21095" y="237951"/>
                  </a:lnTo>
                  <a:lnTo>
                    <a:pt x="21074" y="282401"/>
                  </a:lnTo>
                  <a:lnTo>
                    <a:pt x="17943" y="337528"/>
                  </a:lnTo>
                  <a:lnTo>
                    <a:pt x="9606" y="385448"/>
                  </a:lnTo>
                  <a:lnTo>
                    <a:pt x="2846" y="437861"/>
                  </a:lnTo>
                  <a:lnTo>
                    <a:pt x="562" y="49749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00414" y="25373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32576" y="2137285"/>
              <a:ext cx="333677" cy="500021"/>
            </a:xfrm>
            <a:custGeom>
              <a:avLst/>
              <a:gdLst/>
              <a:ahLst/>
              <a:cxnLst/>
              <a:rect l="0" t="0" r="0" b="0"/>
              <a:pathLst>
                <a:path w="333677" h="500021">
                  <a:moveTo>
                    <a:pt x="136335" y="42114"/>
                  </a:moveTo>
                  <a:lnTo>
                    <a:pt x="119568" y="47703"/>
                  </a:lnTo>
                  <a:lnTo>
                    <a:pt x="92373" y="67946"/>
                  </a:lnTo>
                  <a:lnTo>
                    <a:pt x="52788" y="127895"/>
                  </a:lnTo>
                  <a:lnTo>
                    <a:pt x="18272" y="184604"/>
                  </a:lnTo>
                  <a:lnTo>
                    <a:pt x="5557" y="235242"/>
                  </a:lnTo>
                  <a:lnTo>
                    <a:pt x="1270" y="287810"/>
                  </a:lnTo>
                  <a:lnTo>
                    <a:pt x="0" y="340430"/>
                  </a:lnTo>
                  <a:lnTo>
                    <a:pt x="793" y="391896"/>
                  </a:lnTo>
                  <a:lnTo>
                    <a:pt x="9087" y="436131"/>
                  </a:lnTo>
                  <a:lnTo>
                    <a:pt x="19729" y="460558"/>
                  </a:lnTo>
                  <a:lnTo>
                    <a:pt x="38497" y="479993"/>
                  </a:lnTo>
                  <a:lnTo>
                    <a:pt x="50053" y="488451"/>
                  </a:lnTo>
                  <a:lnTo>
                    <a:pt x="78491" y="497849"/>
                  </a:lnTo>
                  <a:lnTo>
                    <a:pt x="127385" y="500020"/>
                  </a:lnTo>
                  <a:lnTo>
                    <a:pt x="159264" y="494802"/>
                  </a:lnTo>
                  <a:lnTo>
                    <a:pt x="219423" y="465834"/>
                  </a:lnTo>
                  <a:lnTo>
                    <a:pt x="268980" y="424567"/>
                  </a:lnTo>
                  <a:lnTo>
                    <a:pt x="311748" y="362284"/>
                  </a:lnTo>
                  <a:lnTo>
                    <a:pt x="327260" y="327662"/>
                  </a:lnTo>
                  <a:lnTo>
                    <a:pt x="333676" y="283998"/>
                  </a:lnTo>
                  <a:lnTo>
                    <a:pt x="329987" y="234016"/>
                  </a:lnTo>
                  <a:lnTo>
                    <a:pt x="321486" y="176572"/>
                  </a:lnTo>
                  <a:lnTo>
                    <a:pt x="305969" y="131866"/>
                  </a:lnTo>
                  <a:lnTo>
                    <a:pt x="264565" y="69213"/>
                  </a:lnTo>
                  <a:lnTo>
                    <a:pt x="229385" y="30699"/>
                  </a:lnTo>
                  <a:lnTo>
                    <a:pt x="193412" y="10915"/>
                  </a:lnTo>
                  <a:lnTo>
                    <a:pt x="157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03247" y="2168870"/>
              <a:ext cx="427978" cy="502469"/>
            </a:xfrm>
            <a:custGeom>
              <a:avLst/>
              <a:gdLst/>
              <a:ahLst/>
              <a:cxnLst/>
              <a:rect l="0" t="0" r="0" b="0"/>
              <a:pathLst>
                <a:path w="427978" h="502469">
                  <a:moveTo>
                    <a:pt x="160504" y="73700"/>
                  </a:moveTo>
                  <a:lnTo>
                    <a:pt x="136457" y="83275"/>
                  </a:lnTo>
                  <a:lnTo>
                    <a:pt x="113864" y="102403"/>
                  </a:lnTo>
                  <a:lnTo>
                    <a:pt x="64397" y="160813"/>
                  </a:lnTo>
                  <a:lnTo>
                    <a:pt x="30749" y="222129"/>
                  </a:lnTo>
                  <a:lnTo>
                    <a:pt x="12744" y="277166"/>
                  </a:lnTo>
                  <a:lnTo>
                    <a:pt x="0" y="332337"/>
                  </a:lnTo>
                  <a:lnTo>
                    <a:pt x="1821" y="364904"/>
                  </a:lnTo>
                  <a:lnTo>
                    <a:pt x="11599" y="393807"/>
                  </a:lnTo>
                  <a:lnTo>
                    <a:pt x="56407" y="451899"/>
                  </a:lnTo>
                  <a:lnTo>
                    <a:pt x="81567" y="478477"/>
                  </a:lnTo>
                  <a:lnTo>
                    <a:pt x="115018" y="495580"/>
                  </a:lnTo>
                  <a:lnTo>
                    <a:pt x="160155" y="502468"/>
                  </a:lnTo>
                  <a:lnTo>
                    <a:pt x="210573" y="493330"/>
                  </a:lnTo>
                  <a:lnTo>
                    <a:pt x="265540" y="475347"/>
                  </a:lnTo>
                  <a:lnTo>
                    <a:pt x="320939" y="443546"/>
                  </a:lnTo>
                  <a:lnTo>
                    <a:pt x="377624" y="393143"/>
                  </a:lnTo>
                  <a:lnTo>
                    <a:pt x="399011" y="355263"/>
                  </a:lnTo>
                  <a:lnTo>
                    <a:pt x="418793" y="292400"/>
                  </a:lnTo>
                  <a:lnTo>
                    <a:pt x="427977" y="255093"/>
                  </a:lnTo>
                  <a:lnTo>
                    <a:pt x="421785" y="211046"/>
                  </a:lnTo>
                  <a:lnTo>
                    <a:pt x="404745" y="150755"/>
                  </a:lnTo>
                  <a:lnTo>
                    <a:pt x="380628" y="109067"/>
                  </a:lnTo>
                  <a:lnTo>
                    <a:pt x="326823" y="47308"/>
                  </a:lnTo>
                  <a:lnTo>
                    <a:pt x="284369" y="13870"/>
                  </a:lnTo>
                  <a:lnTo>
                    <a:pt x="2552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24485" y="2210984"/>
              <a:ext cx="380610" cy="512699"/>
            </a:xfrm>
            <a:custGeom>
              <a:avLst/>
              <a:gdLst/>
              <a:ahLst/>
              <a:cxnLst/>
              <a:rect l="0" t="0" r="0" b="0"/>
              <a:pathLst>
                <a:path w="380610" h="512699">
                  <a:moveTo>
                    <a:pt x="165691" y="73699"/>
                  </a:moveTo>
                  <a:lnTo>
                    <a:pt x="127173" y="83275"/>
                  </a:lnTo>
                  <a:lnTo>
                    <a:pt x="93395" y="106483"/>
                  </a:lnTo>
                  <a:lnTo>
                    <a:pt x="37351" y="165667"/>
                  </a:lnTo>
                  <a:lnTo>
                    <a:pt x="13651" y="224490"/>
                  </a:lnTo>
                  <a:lnTo>
                    <a:pt x="2619" y="265777"/>
                  </a:lnTo>
                  <a:lnTo>
                    <a:pt x="0" y="323114"/>
                  </a:lnTo>
                  <a:lnTo>
                    <a:pt x="9003" y="379420"/>
                  </a:lnTo>
                  <a:lnTo>
                    <a:pt x="26644" y="439692"/>
                  </a:lnTo>
                  <a:lnTo>
                    <a:pt x="63123" y="485599"/>
                  </a:lnTo>
                  <a:lnTo>
                    <a:pt x="98386" y="505100"/>
                  </a:lnTo>
                  <a:lnTo>
                    <a:pt x="144059" y="512698"/>
                  </a:lnTo>
                  <a:lnTo>
                    <a:pt x="202319" y="499623"/>
                  </a:lnTo>
                  <a:lnTo>
                    <a:pt x="265314" y="475380"/>
                  </a:lnTo>
                  <a:lnTo>
                    <a:pt x="311420" y="441945"/>
                  </a:lnTo>
                  <a:lnTo>
                    <a:pt x="325216" y="426877"/>
                  </a:lnTo>
                  <a:lnTo>
                    <a:pt x="353060" y="367217"/>
                  </a:lnTo>
                  <a:lnTo>
                    <a:pt x="371635" y="314172"/>
                  </a:lnTo>
                  <a:lnTo>
                    <a:pt x="380609" y="259594"/>
                  </a:lnTo>
                  <a:lnTo>
                    <a:pt x="375729" y="198970"/>
                  </a:lnTo>
                  <a:lnTo>
                    <a:pt x="358816" y="137723"/>
                  </a:lnTo>
                  <a:lnTo>
                    <a:pt x="332097" y="85520"/>
                  </a:lnTo>
                  <a:lnTo>
                    <a:pt x="286823" y="37114"/>
                  </a:lnTo>
                  <a:lnTo>
                    <a:pt x="243994" y="9757"/>
                  </a:lnTo>
                  <a:lnTo>
                    <a:pt x="2183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5171" y="2207627"/>
              <a:ext cx="482648" cy="516980"/>
            </a:xfrm>
            <a:custGeom>
              <a:avLst/>
              <a:gdLst/>
              <a:ahLst/>
              <a:cxnLst/>
              <a:rect l="0" t="0" r="0" b="0"/>
              <a:pathLst>
                <a:path w="482648" h="516980">
                  <a:moveTo>
                    <a:pt x="206186" y="34943"/>
                  </a:moveTo>
                  <a:lnTo>
                    <a:pt x="165329" y="37282"/>
                  </a:lnTo>
                  <a:lnTo>
                    <a:pt x="138504" y="46121"/>
                  </a:lnTo>
                  <a:lnTo>
                    <a:pt x="75433" y="102571"/>
                  </a:lnTo>
                  <a:lnTo>
                    <a:pt x="38029" y="150683"/>
                  </a:lnTo>
                  <a:lnTo>
                    <a:pt x="15462" y="198438"/>
                  </a:lnTo>
                  <a:lnTo>
                    <a:pt x="2016" y="249632"/>
                  </a:lnTo>
                  <a:lnTo>
                    <a:pt x="0" y="313093"/>
                  </a:lnTo>
                  <a:lnTo>
                    <a:pt x="10520" y="360117"/>
                  </a:lnTo>
                  <a:lnTo>
                    <a:pt x="39504" y="416503"/>
                  </a:lnTo>
                  <a:lnTo>
                    <a:pt x="76106" y="461587"/>
                  </a:lnTo>
                  <a:lnTo>
                    <a:pt x="114092" y="483710"/>
                  </a:lnTo>
                  <a:lnTo>
                    <a:pt x="162391" y="499493"/>
                  </a:lnTo>
                  <a:lnTo>
                    <a:pt x="213747" y="511579"/>
                  </a:lnTo>
                  <a:lnTo>
                    <a:pt x="266008" y="516979"/>
                  </a:lnTo>
                  <a:lnTo>
                    <a:pt x="312948" y="507401"/>
                  </a:lnTo>
                  <a:lnTo>
                    <a:pt x="375628" y="475968"/>
                  </a:lnTo>
                  <a:lnTo>
                    <a:pt x="407040" y="449756"/>
                  </a:lnTo>
                  <a:lnTo>
                    <a:pt x="445383" y="390275"/>
                  </a:lnTo>
                  <a:lnTo>
                    <a:pt x="470244" y="333379"/>
                  </a:lnTo>
                  <a:lnTo>
                    <a:pt x="482647" y="282465"/>
                  </a:lnTo>
                  <a:lnTo>
                    <a:pt x="482553" y="222926"/>
                  </a:lnTo>
                  <a:lnTo>
                    <a:pt x="472040" y="165142"/>
                  </a:lnTo>
                  <a:lnTo>
                    <a:pt x="455246" y="109150"/>
                  </a:lnTo>
                  <a:lnTo>
                    <a:pt x="439209" y="82796"/>
                  </a:lnTo>
                  <a:lnTo>
                    <a:pt x="402830" y="45765"/>
                  </a:lnTo>
                  <a:lnTo>
                    <a:pt x="352264" y="17453"/>
                  </a:lnTo>
                  <a:lnTo>
                    <a:pt x="314199" y="1944"/>
                  </a:lnTo>
                  <a:lnTo>
                    <a:pt x="288507" y="0"/>
                  </a:lnTo>
                  <a:lnTo>
                    <a:pt x="248300" y="3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00331" y="2800580"/>
            <a:ext cx="2863752" cy="1842488"/>
            <a:chOff x="1600331" y="2800580"/>
            <a:chExt cx="2863752" cy="1842488"/>
          </a:xfrm>
        </p:grpSpPr>
        <p:sp>
          <p:nvSpPr>
            <p:cNvPr id="24" name="Freeform 23"/>
            <p:cNvSpPr/>
            <p:nvPr/>
          </p:nvSpPr>
          <p:spPr>
            <a:xfrm>
              <a:off x="2063441" y="3031688"/>
              <a:ext cx="42259" cy="32105"/>
            </a:xfrm>
            <a:custGeom>
              <a:avLst/>
              <a:gdLst/>
              <a:ahLst/>
              <a:cxnLst/>
              <a:rect l="0" t="0" r="0" b="0"/>
              <a:pathLst>
                <a:path w="42259" h="32105">
                  <a:moveTo>
                    <a:pt x="21201" y="519"/>
                  </a:moveTo>
                  <a:lnTo>
                    <a:pt x="15612" y="17286"/>
                  </a:lnTo>
                  <a:lnTo>
                    <a:pt x="16305" y="19886"/>
                  </a:lnTo>
                  <a:lnTo>
                    <a:pt x="19107" y="19280"/>
                  </a:lnTo>
                  <a:lnTo>
                    <a:pt x="23314" y="16536"/>
                  </a:lnTo>
                  <a:lnTo>
                    <a:pt x="23780" y="12366"/>
                  </a:lnTo>
                  <a:lnTo>
                    <a:pt x="18058" y="1495"/>
                  </a:lnTo>
                  <a:lnTo>
                    <a:pt x="13256" y="0"/>
                  </a:lnTo>
                  <a:lnTo>
                    <a:pt x="7716" y="1343"/>
                  </a:lnTo>
                  <a:lnTo>
                    <a:pt x="1682" y="4578"/>
                  </a:lnTo>
                  <a:lnTo>
                    <a:pt x="0" y="9074"/>
                  </a:lnTo>
                  <a:lnTo>
                    <a:pt x="1218" y="14411"/>
                  </a:lnTo>
                  <a:lnTo>
                    <a:pt x="4369" y="20309"/>
                  </a:lnTo>
                  <a:lnTo>
                    <a:pt x="9980" y="24241"/>
                  </a:lnTo>
                  <a:lnTo>
                    <a:pt x="42258" y="32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19878" y="2800580"/>
              <a:ext cx="156439" cy="323030"/>
            </a:xfrm>
            <a:custGeom>
              <a:avLst/>
              <a:gdLst/>
              <a:ahLst/>
              <a:cxnLst/>
              <a:rect l="0" t="0" r="0" b="0"/>
              <a:pathLst>
                <a:path w="156439" h="323030">
                  <a:moveTo>
                    <a:pt x="122733" y="0"/>
                  </a:moveTo>
                  <a:lnTo>
                    <a:pt x="97517" y="19150"/>
                  </a:lnTo>
                  <a:lnTo>
                    <a:pt x="54075" y="73217"/>
                  </a:lnTo>
                  <a:lnTo>
                    <a:pt x="33175" y="124124"/>
                  </a:lnTo>
                  <a:lnTo>
                    <a:pt x="8572" y="187603"/>
                  </a:lnTo>
                  <a:lnTo>
                    <a:pt x="0" y="226122"/>
                  </a:lnTo>
                  <a:lnTo>
                    <a:pt x="3049" y="261581"/>
                  </a:lnTo>
                  <a:lnTo>
                    <a:pt x="16951" y="294315"/>
                  </a:lnTo>
                  <a:lnTo>
                    <a:pt x="32435" y="309401"/>
                  </a:lnTo>
                  <a:lnTo>
                    <a:pt x="41477" y="315062"/>
                  </a:lnTo>
                  <a:lnTo>
                    <a:pt x="82149" y="323029"/>
                  </a:lnTo>
                  <a:lnTo>
                    <a:pt x="105086" y="318653"/>
                  </a:lnTo>
                  <a:lnTo>
                    <a:pt x="131152" y="303036"/>
                  </a:lnTo>
                  <a:lnTo>
                    <a:pt x="138874" y="296780"/>
                  </a:lnTo>
                  <a:lnTo>
                    <a:pt x="150574" y="277352"/>
                  </a:lnTo>
                  <a:lnTo>
                    <a:pt x="155332" y="265620"/>
                  </a:lnTo>
                  <a:lnTo>
                    <a:pt x="156438" y="221162"/>
                  </a:lnTo>
                  <a:lnTo>
                    <a:pt x="149022" y="197340"/>
                  </a:lnTo>
                  <a:lnTo>
                    <a:pt x="143768" y="187712"/>
                  </a:lnTo>
                  <a:lnTo>
                    <a:pt x="128573" y="173895"/>
                  </a:lnTo>
                  <a:lnTo>
                    <a:pt x="108951" y="165024"/>
                  </a:lnTo>
                  <a:lnTo>
                    <a:pt x="4903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34052" y="2821637"/>
              <a:ext cx="217498" cy="228699"/>
            </a:xfrm>
            <a:custGeom>
              <a:avLst/>
              <a:gdLst/>
              <a:ahLst/>
              <a:cxnLst/>
              <a:rect l="0" t="0" r="0" b="0"/>
              <a:pathLst>
                <a:path w="217498" h="228699">
                  <a:moveTo>
                    <a:pt x="150549" y="0"/>
                  </a:moveTo>
                  <a:lnTo>
                    <a:pt x="107857" y="3120"/>
                  </a:lnTo>
                  <a:lnTo>
                    <a:pt x="88291" y="9575"/>
                  </a:lnTo>
                  <a:lnTo>
                    <a:pt x="34907" y="41260"/>
                  </a:lnTo>
                  <a:lnTo>
                    <a:pt x="12429" y="74096"/>
                  </a:lnTo>
                  <a:lnTo>
                    <a:pt x="2205" y="100002"/>
                  </a:lnTo>
                  <a:lnTo>
                    <a:pt x="0" y="127114"/>
                  </a:lnTo>
                  <a:lnTo>
                    <a:pt x="8117" y="177057"/>
                  </a:lnTo>
                  <a:lnTo>
                    <a:pt x="23209" y="204410"/>
                  </a:lnTo>
                  <a:lnTo>
                    <a:pt x="38971" y="216801"/>
                  </a:lnTo>
                  <a:lnTo>
                    <a:pt x="58845" y="225037"/>
                  </a:lnTo>
                  <a:lnTo>
                    <a:pt x="83275" y="228698"/>
                  </a:lnTo>
                  <a:lnTo>
                    <a:pt x="123337" y="219581"/>
                  </a:lnTo>
                  <a:lnTo>
                    <a:pt x="153664" y="202061"/>
                  </a:lnTo>
                  <a:lnTo>
                    <a:pt x="190938" y="159540"/>
                  </a:lnTo>
                  <a:lnTo>
                    <a:pt x="216078" y="105497"/>
                  </a:lnTo>
                  <a:lnTo>
                    <a:pt x="217497" y="84322"/>
                  </a:lnTo>
                  <a:lnTo>
                    <a:pt x="208877" y="42133"/>
                  </a:lnTo>
                  <a:lnTo>
                    <a:pt x="19266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93970" y="3305948"/>
              <a:ext cx="236815" cy="328871"/>
            </a:xfrm>
            <a:custGeom>
              <a:avLst/>
              <a:gdLst/>
              <a:ahLst/>
              <a:cxnLst/>
              <a:rect l="0" t="0" r="0" b="0"/>
              <a:pathLst>
                <a:path w="236815" h="328871">
                  <a:moveTo>
                    <a:pt x="90631" y="0"/>
                  </a:moveTo>
                  <a:lnTo>
                    <a:pt x="66584" y="9575"/>
                  </a:lnTo>
                  <a:lnTo>
                    <a:pt x="31038" y="39403"/>
                  </a:lnTo>
                  <a:lnTo>
                    <a:pt x="15522" y="65488"/>
                  </a:lnTo>
                  <a:lnTo>
                    <a:pt x="968" y="114148"/>
                  </a:lnTo>
                  <a:lnTo>
                    <a:pt x="0" y="171940"/>
                  </a:lnTo>
                  <a:lnTo>
                    <a:pt x="10727" y="228156"/>
                  </a:lnTo>
                  <a:lnTo>
                    <a:pt x="30687" y="283812"/>
                  </a:lnTo>
                  <a:lnTo>
                    <a:pt x="36630" y="294493"/>
                  </a:lnTo>
                  <a:lnTo>
                    <a:pt x="52592" y="309480"/>
                  </a:lnTo>
                  <a:lnTo>
                    <a:pt x="91436" y="328634"/>
                  </a:lnTo>
                  <a:lnTo>
                    <a:pt x="133633" y="328870"/>
                  </a:lnTo>
                  <a:lnTo>
                    <a:pt x="156926" y="321249"/>
                  </a:lnTo>
                  <a:lnTo>
                    <a:pt x="190944" y="297293"/>
                  </a:lnTo>
                  <a:lnTo>
                    <a:pt x="219023" y="254390"/>
                  </a:lnTo>
                  <a:lnTo>
                    <a:pt x="231878" y="220434"/>
                  </a:lnTo>
                  <a:lnTo>
                    <a:pt x="236814" y="164512"/>
                  </a:lnTo>
                  <a:lnTo>
                    <a:pt x="232200" y="108665"/>
                  </a:lnTo>
                  <a:lnTo>
                    <a:pt x="223351" y="88850"/>
                  </a:lnTo>
                  <a:lnTo>
                    <a:pt x="198605" y="57064"/>
                  </a:lnTo>
                  <a:lnTo>
                    <a:pt x="190690" y="53251"/>
                  </a:lnTo>
                  <a:lnTo>
                    <a:pt x="153802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21513" y="359021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61978" y="3316476"/>
              <a:ext cx="225904" cy="328463"/>
            </a:xfrm>
            <a:custGeom>
              <a:avLst/>
              <a:gdLst/>
              <a:ahLst/>
              <a:cxnLst/>
              <a:rect l="0" t="0" r="0" b="0"/>
              <a:pathLst>
                <a:path w="225904" h="328463">
                  <a:moveTo>
                    <a:pt x="80633" y="0"/>
                  </a:moveTo>
                  <a:lnTo>
                    <a:pt x="29098" y="37087"/>
                  </a:lnTo>
                  <a:lnTo>
                    <a:pt x="12851" y="65971"/>
                  </a:lnTo>
                  <a:lnTo>
                    <a:pt x="0" y="117060"/>
                  </a:lnTo>
                  <a:lnTo>
                    <a:pt x="590" y="155177"/>
                  </a:lnTo>
                  <a:lnTo>
                    <a:pt x="15673" y="217443"/>
                  </a:lnTo>
                  <a:lnTo>
                    <a:pt x="39552" y="259371"/>
                  </a:lnTo>
                  <a:lnTo>
                    <a:pt x="63002" y="283132"/>
                  </a:lnTo>
                  <a:lnTo>
                    <a:pt x="119905" y="318045"/>
                  </a:lnTo>
                  <a:lnTo>
                    <a:pt x="142541" y="327747"/>
                  </a:lnTo>
                  <a:lnTo>
                    <a:pt x="152321" y="328462"/>
                  </a:lnTo>
                  <a:lnTo>
                    <a:pt x="169426" y="323018"/>
                  </a:lnTo>
                  <a:lnTo>
                    <a:pt x="197799" y="306799"/>
                  </a:lnTo>
                  <a:lnTo>
                    <a:pt x="211865" y="290773"/>
                  </a:lnTo>
                  <a:lnTo>
                    <a:pt x="217254" y="281586"/>
                  </a:lnTo>
                  <a:lnTo>
                    <a:pt x="225903" y="225984"/>
                  </a:lnTo>
                  <a:lnTo>
                    <a:pt x="224492" y="171847"/>
                  </a:lnTo>
                  <a:lnTo>
                    <a:pt x="213335" y="137875"/>
                  </a:lnTo>
                  <a:lnTo>
                    <a:pt x="200443" y="117430"/>
                  </a:lnTo>
                  <a:lnTo>
                    <a:pt x="144400" y="64574"/>
                  </a:lnTo>
                  <a:lnTo>
                    <a:pt x="11221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23753" y="3358590"/>
              <a:ext cx="305438" cy="316744"/>
            </a:xfrm>
            <a:custGeom>
              <a:avLst/>
              <a:gdLst/>
              <a:ahLst/>
              <a:cxnLst/>
              <a:rect l="0" t="0" r="0" b="0"/>
              <a:pathLst>
                <a:path w="305438" h="316744">
                  <a:moveTo>
                    <a:pt x="103169" y="0"/>
                  </a:moveTo>
                  <a:lnTo>
                    <a:pt x="80812" y="0"/>
                  </a:lnTo>
                  <a:lnTo>
                    <a:pt x="63597" y="6239"/>
                  </a:lnTo>
                  <a:lnTo>
                    <a:pt x="27892" y="34898"/>
                  </a:lnTo>
                  <a:lnTo>
                    <a:pt x="8595" y="69742"/>
                  </a:lnTo>
                  <a:lnTo>
                    <a:pt x="0" y="130673"/>
                  </a:lnTo>
                  <a:lnTo>
                    <a:pt x="1421" y="185863"/>
                  </a:lnTo>
                  <a:lnTo>
                    <a:pt x="3752" y="197608"/>
                  </a:lnTo>
                  <a:lnTo>
                    <a:pt x="23799" y="230906"/>
                  </a:lnTo>
                  <a:lnTo>
                    <a:pt x="82538" y="289145"/>
                  </a:lnTo>
                  <a:lnTo>
                    <a:pt x="113824" y="311711"/>
                  </a:lnTo>
                  <a:lnTo>
                    <a:pt x="137930" y="316743"/>
                  </a:lnTo>
                  <a:lnTo>
                    <a:pt x="185945" y="310441"/>
                  </a:lnTo>
                  <a:lnTo>
                    <a:pt x="228054" y="289526"/>
                  </a:lnTo>
                  <a:lnTo>
                    <a:pt x="252606" y="268540"/>
                  </a:lnTo>
                  <a:lnTo>
                    <a:pt x="288978" y="220414"/>
                  </a:lnTo>
                  <a:lnTo>
                    <a:pt x="304583" y="183721"/>
                  </a:lnTo>
                  <a:lnTo>
                    <a:pt x="305437" y="143213"/>
                  </a:lnTo>
                  <a:lnTo>
                    <a:pt x="294075" y="96010"/>
                  </a:lnTo>
                  <a:lnTo>
                    <a:pt x="270514" y="56010"/>
                  </a:lnTo>
                  <a:lnTo>
                    <a:pt x="25056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10066" y="3379647"/>
              <a:ext cx="297102" cy="371139"/>
            </a:xfrm>
            <a:custGeom>
              <a:avLst/>
              <a:gdLst/>
              <a:ahLst/>
              <a:cxnLst/>
              <a:rect l="0" t="0" r="0" b="0"/>
              <a:pathLst>
                <a:path w="297102" h="371139">
                  <a:moveTo>
                    <a:pt x="143281" y="0"/>
                  </a:moveTo>
                  <a:lnTo>
                    <a:pt x="89406" y="20298"/>
                  </a:lnTo>
                  <a:lnTo>
                    <a:pt x="59858" y="46179"/>
                  </a:lnTo>
                  <a:lnTo>
                    <a:pt x="28319" y="99373"/>
                  </a:lnTo>
                  <a:lnTo>
                    <a:pt x="9782" y="148767"/>
                  </a:lnTo>
                  <a:lnTo>
                    <a:pt x="0" y="197327"/>
                  </a:lnTo>
                  <a:lnTo>
                    <a:pt x="221" y="241352"/>
                  </a:lnTo>
                  <a:lnTo>
                    <a:pt x="5999" y="267535"/>
                  </a:lnTo>
                  <a:lnTo>
                    <a:pt x="35356" y="322245"/>
                  </a:lnTo>
                  <a:lnTo>
                    <a:pt x="55150" y="342482"/>
                  </a:lnTo>
                  <a:lnTo>
                    <a:pt x="92602" y="363908"/>
                  </a:lnTo>
                  <a:lnTo>
                    <a:pt x="120757" y="371138"/>
                  </a:lnTo>
                  <a:lnTo>
                    <a:pt x="168322" y="367460"/>
                  </a:lnTo>
                  <a:lnTo>
                    <a:pt x="198084" y="357898"/>
                  </a:lnTo>
                  <a:lnTo>
                    <a:pt x="235558" y="328182"/>
                  </a:lnTo>
                  <a:lnTo>
                    <a:pt x="271256" y="276220"/>
                  </a:lnTo>
                  <a:lnTo>
                    <a:pt x="291294" y="232492"/>
                  </a:lnTo>
                  <a:lnTo>
                    <a:pt x="297101" y="177291"/>
                  </a:lnTo>
                  <a:lnTo>
                    <a:pt x="290763" y="124541"/>
                  </a:lnTo>
                  <a:lnTo>
                    <a:pt x="273417" y="78755"/>
                  </a:lnTo>
                  <a:lnTo>
                    <a:pt x="247740" y="39063"/>
                  </a:lnTo>
                  <a:lnTo>
                    <a:pt x="21698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66898" y="3299738"/>
              <a:ext cx="291859" cy="469465"/>
            </a:xfrm>
            <a:custGeom>
              <a:avLst/>
              <a:gdLst/>
              <a:ahLst/>
              <a:cxnLst/>
              <a:rect l="0" t="0" r="0" b="0"/>
              <a:pathLst>
                <a:path w="291859" h="469465">
                  <a:moveTo>
                    <a:pt x="291858" y="216780"/>
                  </a:moveTo>
                  <a:lnTo>
                    <a:pt x="286269" y="158163"/>
                  </a:lnTo>
                  <a:lnTo>
                    <a:pt x="272730" y="106329"/>
                  </a:lnTo>
                  <a:lnTo>
                    <a:pt x="242055" y="57941"/>
                  </a:lnTo>
                  <a:lnTo>
                    <a:pt x="187756" y="17543"/>
                  </a:lnTo>
                  <a:lnTo>
                    <a:pt x="176833" y="10256"/>
                  </a:lnTo>
                  <a:lnTo>
                    <a:pt x="133514" y="0"/>
                  </a:lnTo>
                  <a:lnTo>
                    <a:pt x="76050" y="4940"/>
                  </a:lnTo>
                  <a:lnTo>
                    <a:pt x="41911" y="15062"/>
                  </a:lnTo>
                  <a:lnTo>
                    <a:pt x="24403" y="26132"/>
                  </a:lnTo>
                  <a:lnTo>
                    <a:pt x="11942" y="45090"/>
                  </a:lnTo>
                  <a:lnTo>
                    <a:pt x="3675" y="70283"/>
                  </a:lnTo>
                  <a:lnTo>
                    <a:pt x="0" y="100977"/>
                  </a:lnTo>
                  <a:lnTo>
                    <a:pt x="4606" y="124758"/>
                  </a:lnTo>
                  <a:lnTo>
                    <a:pt x="20353" y="151299"/>
                  </a:lnTo>
                  <a:lnTo>
                    <a:pt x="42956" y="173982"/>
                  </a:lnTo>
                  <a:lnTo>
                    <a:pt x="52224" y="181229"/>
                  </a:lnTo>
                  <a:lnTo>
                    <a:pt x="75000" y="189281"/>
                  </a:lnTo>
                  <a:lnTo>
                    <a:pt x="99550" y="191690"/>
                  </a:lnTo>
                  <a:lnTo>
                    <a:pt x="122160" y="188861"/>
                  </a:lnTo>
                  <a:lnTo>
                    <a:pt x="140787" y="180585"/>
                  </a:lnTo>
                  <a:lnTo>
                    <a:pt x="202442" y="135792"/>
                  </a:lnTo>
                  <a:lnTo>
                    <a:pt x="224680" y="114924"/>
                  </a:lnTo>
                  <a:lnTo>
                    <a:pt x="229525" y="116121"/>
                  </a:lnTo>
                  <a:lnTo>
                    <a:pt x="232756" y="122767"/>
                  </a:lnTo>
                  <a:lnTo>
                    <a:pt x="238365" y="185509"/>
                  </a:lnTo>
                  <a:lnTo>
                    <a:pt x="238964" y="239880"/>
                  </a:lnTo>
                  <a:lnTo>
                    <a:pt x="239141" y="293554"/>
                  </a:lnTo>
                  <a:lnTo>
                    <a:pt x="239194" y="345332"/>
                  </a:lnTo>
                  <a:lnTo>
                    <a:pt x="239211" y="405343"/>
                  </a:lnTo>
                  <a:lnTo>
                    <a:pt x="239214" y="441886"/>
                  </a:lnTo>
                  <a:lnTo>
                    <a:pt x="239216" y="469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00331" y="3885015"/>
              <a:ext cx="2863752" cy="42004"/>
            </a:xfrm>
            <a:custGeom>
              <a:avLst/>
              <a:gdLst/>
              <a:ahLst/>
              <a:cxnLst/>
              <a:rect l="0" t="0" r="0" b="0"/>
              <a:pathLst>
                <a:path w="2863752" h="42004">
                  <a:moveTo>
                    <a:pt x="2863751" y="21057"/>
                  </a:moveTo>
                  <a:lnTo>
                    <a:pt x="2808611" y="35711"/>
                  </a:lnTo>
                  <a:lnTo>
                    <a:pt x="2750477" y="40850"/>
                  </a:lnTo>
                  <a:lnTo>
                    <a:pt x="2700987" y="41740"/>
                  </a:lnTo>
                  <a:lnTo>
                    <a:pt x="2648109" y="42003"/>
                  </a:lnTo>
                  <a:lnTo>
                    <a:pt x="2588507" y="40912"/>
                  </a:lnTo>
                  <a:lnTo>
                    <a:pt x="2525224" y="34869"/>
                  </a:lnTo>
                  <a:lnTo>
                    <a:pt x="2478938" y="33045"/>
                  </a:lnTo>
                  <a:lnTo>
                    <a:pt x="2429199" y="26429"/>
                  </a:lnTo>
                  <a:lnTo>
                    <a:pt x="2372545" y="22118"/>
                  </a:lnTo>
                  <a:lnTo>
                    <a:pt x="2316294" y="18147"/>
                  </a:lnTo>
                  <a:lnTo>
                    <a:pt x="2260122" y="12033"/>
                  </a:lnTo>
                  <a:lnTo>
                    <a:pt x="2205137" y="9656"/>
                  </a:lnTo>
                  <a:lnTo>
                    <a:pt x="2153028" y="2254"/>
                  </a:lnTo>
                  <a:lnTo>
                    <a:pt x="2092692" y="445"/>
                  </a:lnTo>
                  <a:lnTo>
                    <a:pt x="2034544" y="88"/>
                  </a:lnTo>
                  <a:lnTo>
                    <a:pt x="1971064" y="17"/>
                  </a:lnTo>
                  <a:lnTo>
                    <a:pt x="1924258" y="5"/>
                  </a:lnTo>
                  <a:lnTo>
                    <a:pt x="1873345" y="2"/>
                  </a:lnTo>
                  <a:lnTo>
                    <a:pt x="1821215" y="0"/>
                  </a:lnTo>
                  <a:lnTo>
                    <a:pt x="1768724" y="0"/>
                  </a:lnTo>
                  <a:lnTo>
                    <a:pt x="1719246" y="0"/>
                  </a:lnTo>
                  <a:lnTo>
                    <a:pt x="1671830" y="0"/>
                  </a:lnTo>
                  <a:lnTo>
                    <a:pt x="1620737" y="0"/>
                  </a:lnTo>
                  <a:lnTo>
                    <a:pt x="1568553" y="0"/>
                  </a:lnTo>
                  <a:lnTo>
                    <a:pt x="1519166" y="0"/>
                  </a:lnTo>
                  <a:lnTo>
                    <a:pt x="1471778" y="0"/>
                  </a:lnTo>
                  <a:lnTo>
                    <a:pt x="1420692" y="0"/>
                  </a:lnTo>
                  <a:lnTo>
                    <a:pt x="1368511" y="0"/>
                  </a:lnTo>
                  <a:lnTo>
                    <a:pt x="1316005" y="0"/>
                  </a:lnTo>
                  <a:lnTo>
                    <a:pt x="1263403" y="0"/>
                  </a:lnTo>
                  <a:lnTo>
                    <a:pt x="1210772" y="3120"/>
                  </a:lnTo>
                  <a:lnTo>
                    <a:pt x="1158133" y="8333"/>
                  </a:lnTo>
                  <a:lnTo>
                    <a:pt x="1105492" y="9878"/>
                  </a:lnTo>
                  <a:lnTo>
                    <a:pt x="1055969" y="10336"/>
                  </a:lnTo>
                  <a:lnTo>
                    <a:pt x="1008541" y="10472"/>
                  </a:lnTo>
                  <a:lnTo>
                    <a:pt x="957443" y="10512"/>
                  </a:lnTo>
                  <a:lnTo>
                    <a:pt x="905258" y="10523"/>
                  </a:lnTo>
                  <a:lnTo>
                    <a:pt x="852751" y="10527"/>
                  </a:lnTo>
                  <a:lnTo>
                    <a:pt x="800149" y="10528"/>
                  </a:lnTo>
                  <a:lnTo>
                    <a:pt x="750638" y="10529"/>
                  </a:lnTo>
                  <a:lnTo>
                    <a:pt x="703213" y="10529"/>
                  </a:lnTo>
                  <a:lnTo>
                    <a:pt x="652116" y="10529"/>
                  </a:lnTo>
                  <a:lnTo>
                    <a:pt x="599932" y="10529"/>
                  </a:lnTo>
                  <a:lnTo>
                    <a:pt x="550544" y="10529"/>
                  </a:lnTo>
                  <a:lnTo>
                    <a:pt x="503156" y="10529"/>
                  </a:lnTo>
                  <a:lnTo>
                    <a:pt x="452070" y="10529"/>
                  </a:lnTo>
                  <a:lnTo>
                    <a:pt x="403008" y="13648"/>
                  </a:lnTo>
                  <a:lnTo>
                    <a:pt x="355716" y="18862"/>
                  </a:lnTo>
                  <a:lnTo>
                    <a:pt x="292923" y="15034"/>
                  </a:lnTo>
                  <a:lnTo>
                    <a:pt x="244070" y="11864"/>
                  </a:lnTo>
                  <a:lnTo>
                    <a:pt x="192550" y="10924"/>
                  </a:lnTo>
                  <a:lnTo>
                    <a:pt x="129975" y="10607"/>
                  </a:lnTo>
                  <a:lnTo>
                    <a:pt x="80885" y="9382"/>
                  </a:lnTo>
                  <a:lnTo>
                    <a:pt x="28023" y="22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04329" y="4093309"/>
              <a:ext cx="270242" cy="549759"/>
            </a:xfrm>
            <a:custGeom>
              <a:avLst/>
              <a:gdLst/>
              <a:ahLst/>
              <a:cxnLst/>
              <a:rect l="0" t="0" r="0" b="0"/>
              <a:pathLst>
                <a:path w="270242" h="549759">
                  <a:moveTo>
                    <a:pt x="238655" y="181261"/>
                  </a:moveTo>
                  <a:lnTo>
                    <a:pt x="219527" y="120150"/>
                  </a:lnTo>
                  <a:lnTo>
                    <a:pt x="195536" y="79502"/>
                  </a:lnTo>
                  <a:lnTo>
                    <a:pt x="147349" y="21460"/>
                  </a:lnTo>
                  <a:lnTo>
                    <a:pt x="123986" y="7682"/>
                  </a:lnTo>
                  <a:lnTo>
                    <a:pt x="95274" y="0"/>
                  </a:lnTo>
                  <a:lnTo>
                    <a:pt x="66916" y="484"/>
                  </a:lnTo>
                  <a:lnTo>
                    <a:pt x="30232" y="12924"/>
                  </a:lnTo>
                  <a:lnTo>
                    <a:pt x="14221" y="28065"/>
                  </a:lnTo>
                  <a:lnTo>
                    <a:pt x="8314" y="37017"/>
                  </a:lnTo>
                  <a:lnTo>
                    <a:pt x="0" y="71971"/>
                  </a:lnTo>
                  <a:lnTo>
                    <a:pt x="3126" y="117553"/>
                  </a:lnTo>
                  <a:lnTo>
                    <a:pt x="17051" y="156925"/>
                  </a:lnTo>
                  <a:lnTo>
                    <a:pt x="35994" y="185228"/>
                  </a:lnTo>
                  <a:lnTo>
                    <a:pt x="62014" y="208433"/>
                  </a:lnTo>
                  <a:lnTo>
                    <a:pt x="123047" y="236717"/>
                  </a:lnTo>
                  <a:lnTo>
                    <a:pt x="160078" y="242146"/>
                  </a:lnTo>
                  <a:lnTo>
                    <a:pt x="195096" y="238165"/>
                  </a:lnTo>
                  <a:lnTo>
                    <a:pt x="213836" y="229558"/>
                  </a:lnTo>
                  <a:lnTo>
                    <a:pt x="244931" y="204969"/>
                  </a:lnTo>
                  <a:lnTo>
                    <a:pt x="251028" y="204085"/>
                  </a:lnTo>
                  <a:lnTo>
                    <a:pt x="256262" y="207006"/>
                  </a:lnTo>
                  <a:lnTo>
                    <a:pt x="260922" y="212462"/>
                  </a:lnTo>
                  <a:lnTo>
                    <a:pt x="266099" y="231003"/>
                  </a:lnTo>
                  <a:lnTo>
                    <a:pt x="269422" y="286622"/>
                  </a:lnTo>
                  <a:lnTo>
                    <a:pt x="270079" y="346699"/>
                  </a:lnTo>
                  <a:lnTo>
                    <a:pt x="270193" y="396526"/>
                  </a:lnTo>
                  <a:lnTo>
                    <a:pt x="270226" y="447164"/>
                  </a:lnTo>
                  <a:lnTo>
                    <a:pt x="270238" y="506790"/>
                  </a:lnTo>
                  <a:lnTo>
                    <a:pt x="270241" y="549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98923" y="4137699"/>
              <a:ext cx="308244" cy="363143"/>
            </a:xfrm>
            <a:custGeom>
              <a:avLst/>
              <a:gdLst/>
              <a:ahLst/>
              <a:cxnLst/>
              <a:rect l="0" t="0" r="0" b="0"/>
              <a:pathLst>
                <a:path w="308244" h="363143">
                  <a:moveTo>
                    <a:pt x="196579" y="0"/>
                  </a:moveTo>
                  <a:lnTo>
                    <a:pt x="141534" y="17958"/>
                  </a:lnTo>
                  <a:lnTo>
                    <a:pt x="105920" y="29367"/>
                  </a:lnTo>
                  <a:lnTo>
                    <a:pt x="68620" y="56710"/>
                  </a:lnTo>
                  <a:lnTo>
                    <a:pt x="41292" y="88553"/>
                  </a:lnTo>
                  <a:lnTo>
                    <a:pt x="12310" y="147752"/>
                  </a:lnTo>
                  <a:lnTo>
                    <a:pt x="0" y="200805"/>
                  </a:lnTo>
                  <a:lnTo>
                    <a:pt x="683" y="242382"/>
                  </a:lnTo>
                  <a:lnTo>
                    <a:pt x="11414" y="284336"/>
                  </a:lnTo>
                  <a:lnTo>
                    <a:pt x="24206" y="310036"/>
                  </a:lnTo>
                  <a:lnTo>
                    <a:pt x="61015" y="345598"/>
                  </a:lnTo>
                  <a:lnTo>
                    <a:pt x="71108" y="353231"/>
                  </a:lnTo>
                  <a:lnTo>
                    <a:pt x="97920" y="361712"/>
                  </a:lnTo>
                  <a:lnTo>
                    <a:pt x="128164" y="363142"/>
                  </a:lnTo>
                  <a:lnTo>
                    <a:pt x="171499" y="349623"/>
                  </a:lnTo>
                  <a:lnTo>
                    <a:pt x="212805" y="322741"/>
                  </a:lnTo>
                  <a:lnTo>
                    <a:pt x="271978" y="259508"/>
                  </a:lnTo>
                  <a:lnTo>
                    <a:pt x="293139" y="221301"/>
                  </a:lnTo>
                  <a:lnTo>
                    <a:pt x="308243" y="159701"/>
                  </a:lnTo>
                  <a:lnTo>
                    <a:pt x="308208" y="131810"/>
                  </a:lnTo>
                  <a:lnTo>
                    <a:pt x="300395" y="107715"/>
                  </a:lnTo>
                  <a:lnTo>
                    <a:pt x="27027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57035" y="4121582"/>
              <a:ext cx="288056" cy="308162"/>
            </a:xfrm>
            <a:custGeom>
              <a:avLst/>
              <a:gdLst/>
              <a:ahLst/>
              <a:cxnLst/>
              <a:rect l="0" t="0" r="0" b="0"/>
              <a:pathLst>
                <a:path w="288056" h="308162">
                  <a:moveTo>
                    <a:pt x="175213" y="5589"/>
                  </a:moveTo>
                  <a:lnTo>
                    <a:pt x="158446" y="0"/>
                  </a:lnTo>
                  <a:lnTo>
                    <a:pt x="125662" y="2113"/>
                  </a:lnTo>
                  <a:lnTo>
                    <a:pt x="106007" y="10283"/>
                  </a:lnTo>
                  <a:lnTo>
                    <a:pt x="43579" y="64062"/>
                  </a:lnTo>
                  <a:lnTo>
                    <a:pt x="8955" y="127503"/>
                  </a:lnTo>
                  <a:lnTo>
                    <a:pt x="0" y="167793"/>
                  </a:lnTo>
                  <a:lnTo>
                    <a:pt x="2935" y="203778"/>
                  </a:lnTo>
                  <a:lnTo>
                    <a:pt x="16803" y="236667"/>
                  </a:lnTo>
                  <a:lnTo>
                    <a:pt x="65221" y="285684"/>
                  </a:lnTo>
                  <a:lnTo>
                    <a:pt x="92710" y="301620"/>
                  </a:lnTo>
                  <a:lnTo>
                    <a:pt x="134260" y="308161"/>
                  </a:lnTo>
                  <a:lnTo>
                    <a:pt x="172438" y="304510"/>
                  </a:lnTo>
                  <a:lnTo>
                    <a:pt x="191917" y="292860"/>
                  </a:lnTo>
                  <a:lnTo>
                    <a:pt x="238002" y="236555"/>
                  </a:lnTo>
                  <a:lnTo>
                    <a:pt x="272259" y="177250"/>
                  </a:lnTo>
                  <a:lnTo>
                    <a:pt x="284946" y="142239"/>
                  </a:lnTo>
                  <a:lnTo>
                    <a:pt x="288055" y="103920"/>
                  </a:lnTo>
                  <a:lnTo>
                    <a:pt x="280918" y="69819"/>
                  </a:lnTo>
                  <a:lnTo>
                    <a:pt x="258137" y="29975"/>
                  </a:lnTo>
                  <a:lnTo>
                    <a:pt x="23838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03933" y="4021886"/>
              <a:ext cx="182027" cy="396156"/>
            </a:xfrm>
            <a:custGeom>
              <a:avLst/>
              <a:gdLst/>
              <a:ahLst/>
              <a:cxnLst/>
              <a:rect l="0" t="0" r="0" b="0"/>
              <a:pathLst>
                <a:path w="182027" h="396156">
                  <a:moveTo>
                    <a:pt x="154533" y="0"/>
                  </a:moveTo>
                  <a:lnTo>
                    <a:pt x="95970" y="49498"/>
                  </a:lnTo>
                  <a:lnTo>
                    <a:pt x="59921" y="98848"/>
                  </a:lnTo>
                  <a:lnTo>
                    <a:pt x="31729" y="151716"/>
                  </a:lnTo>
                  <a:lnTo>
                    <a:pt x="12036" y="207220"/>
                  </a:lnTo>
                  <a:lnTo>
                    <a:pt x="0" y="263244"/>
                  </a:lnTo>
                  <a:lnTo>
                    <a:pt x="731" y="305336"/>
                  </a:lnTo>
                  <a:lnTo>
                    <a:pt x="11476" y="347443"/>
                  </a:lnTo>
                  <a:lnTo>
                    <a:pt x="17048" y="361480"/>
                  </a:lnTo>
                  <a:lnTo>
                    <a:pt x="25441" y="372008"/>
                  </a:lnTo>
                  <a:lnTo>
                    <a:pt x="47246" y="386825"/>
                  </a:lnTo>
                  <a:lnTo>
                    <a:pt x="85829" y="396155"/>
                  </a:lnTo>
                  <a:lnTo>
                    <a:pt x="109960" y="392098"/>
                  </a:lnTo>
                  <a:lnTo>
                    <a:pt x="140156" y="376660"/>
                  </a:lnTo>
                  <a:lnTo>
                    <a:pt x="163921" y="354148"/>
                  </a:lnTo>
                  <a:lnTo>
                    <a:pt x="171320" y="344893"/>
                  </a:lnTo>
                  <a:lnTo>
                    <a:pt x="179542" y="322132"/>
                  </a:lnTo>
                  <a:lnTo>
                    <a:pt x="182026" y="297587"/>
                  </a:lnTo>
                  <a:lnTo>
                    <a:pt x="179230" y="274980"/>
                  </a:lnTo>
                  <a:lnTo>
                    <a:pt x="170969" y="256354"/>
                  </a:lnTo>
                  <a:lnTo>
                    <a:pt x="165490" y="248112"/>
                  </a:lnTo>
                  <a:lnTo>
                    <a:pt x="150044" y="235834"/>
                  </a:lnTo>
                  <a:lnTo>
                    <a:pt x="130311" y="227648"/>
                  </a:lnTo>
                  <a:lnTo>
                    <a:pt x="8083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68870" y="403241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9878" y="147997"/>
                  </a:lnTo>
                  <a:lnTo>
                    <a:pt x="13455" y="197099"/>
                  </a:lnTo>
                  <a:lnTo>
                    <a:pt x="19556" y="255613"/>
                  </a:lnTo>
                  <a:lnTo>
                    <a:pt x="20859" y="313829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07763" y="4274570"/>
              <a:ext cx="34849" cy="69067"/>
            </a:xfrm>
            <a:custGeom>
              <a:avLst/>
              <a:gdLst/>
              <a:ahLst/>
              <a:cxnLst/>
              <a:rect l="0" t="0" r="0" b="0"/>
              <a:pathLst>
                <a:path w="34849" h="69067">
                  <a:moveTo>
                    <a:pt x="34848" y="0"/>
                  </a:moveTo>
                  <a:lnTo>
                    <a:pt x="18080" y="11178"/>
                  </a:lnTo>
                  <a:lnTo>
                    <a:pt x="6729" y="26024"/>
                  </a:lnTo>
                  <a:lnTo>
                    <a:pt x="2064" y="34897"/>
                  </a:lnTo>
                  <a:lnTo>
                    <a:pt x="0" y="54114"/>
                  </a:lnTo>
                  <a:lnTo>
                    <a:pt x="1088" y="64152"/>
                  </a:lnTo>
                  <a:lnTo>
                    <a:pt x="4152" y="68504"/>
                  </a:lnTo>
                  <a:lnTo>
                    <a:pt x="8535" y="69066"/>
                  </a:lnTo>
                  <a:lnTo>
                    <a:pt x="13796" y="67101"/>
                  </a:lnTo>
                  <a:lnTo>
                    <a:pt x="16134" y="61111"/>
                  </a:lnTo>
                  <a:lnTo>
                    <a:pt x="16175" y="39684"/>
                  </a:lnTo>
                  <a:lnTo>
                    <a:pt x="19920" y="49612"/>
                  </a:lnTo>
                  <a:lnTo>
                    <a:pt x="22556" y="50622"/>
                  </a:lnTo>
                  <a:lnTo>
                    <a:pt x="25484" y="47786"/>
                  </a:lnTo>
                  <a:lnTo>
                    <a:pt x="32073" y="33266"/>
                  </a:lnTo>
                  <a:lnTo>
                    <a:pt x="34848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2013-10-07T14:12:23Z</dcterms:created>
  <dcterms:modified xsi:type="dcterms:W3CDTF">2013-10-07T14:12:58Z</dcterms:modified>
</cp:coreProperties>
</file>